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360" r:id="rId3"/>
    <p:sldId id="361" r:id="rId4"/>
    <p:sldId id="362" r:id="rId5"/>
    <p:sldId id="373" r:id="rId6"/>
    <p:sldId id="364" r:id="rId7"/>
    <p:sldId id="363" r:id="rId8"/>
    <p:sldId id="374" r:id="rId9"/>
    <p:sldId id="371" r:id="rId10"/>
    <p:sldId id="375" r:id="rId11"/>
    <p:sldId id="381" r:id="rId12"/>
    <p:sldId id="376" r:id="rId13"/>
    <p:sldId id="366" r:id="rId14"/>
    <p:sldId id="365" r:id="rId15"/>
    <p:sldId id="380" r:id="rId16"/>
    <p:sldId id="377" r:id="rId17"/>
    <p:sldId id="384" r:id="rId18"/>
    <p:sldId id="386" r:id="rId19"/>
    <p:sldId id="378" r:id="rId20"/>
    <p:sldId id="387" r:id="rId21"/>
    <p:sldId id="388" r:id="rId22"/>
    <p:sldId id="379" r:id="rId23"/>
    <p:sldId id="372" r:id="rId24"/>
    <p:sldId id="385" r:id="rId25"/>
    <p:sldId id="383" r:id="rId26"/>
  </p:sldIdLst>
  <p:sldSz cx="12192000" cy="6858000"/>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suyaOhyama" initials="TO" lastIdx="1" clrIdx="0">
    <p:extLst>
      <p:ext uri="{19B8F6BF-5375-455C-9EA6-DF929625EA0E}">
        <p15:presenceInfo xmlns:p15="http://schemas.microsoft.com/office/powerpoint/2012/main" userId="TatsuyaOhy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0000FF"/>
    <a:srgbClr val="FFFFCC"/>
    <a:srgbClr val="008000"/>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12" autoAdjust="0"/>
  </p:normalViewPr>
  <p:slideViewPr>
    <p:cSldViewPr snapToGrid="0">
      <p:cViewPr varScale="1">
        <p:scale>
          <a:sx n="86" d="100"/>
          <a:sy n="86" d="100"/>
        </p:scale>
        <p:origin x="84" y="524"/>
      </p:cViewPr>
      <p:guideLst/>
    </p:cSldViewPr>
  </p:slideViewPr>
  <p:notesTextViewPr>
    <p:cViewPr>
      <p:scale>
        <a:sx n="1" d="1"/>
        <a:sy n="1" d="1"/>
      </p:scale>
      <p:origin x="0" y="0"/>
    </p:cViewPr>
  </p:notesTextViewPr>
  <p:notesViewPr>
    <p:cSldViewPr snapToGrid="0">
      <p:cViewPr varScale="1">
        <p:scale>
          <a:sx n="78" d="100"/>
          <a:sy n="78" d="100"/>
        </p:scale>
        <p:origin x="31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Ohyama-L\Ohyama-L\Conference\20240520%20&#12473;&#12479;&#12540;&#12488;&#12450;&#12483;&#12503;&#35611;&#32722;&#20250;2024%20(-0624)\&#35611;&#32681;\&#26412;&#35611;&#32681;\Data\sample_data\cpf2csv_output\IFIE_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ja-JP" sz="1400" b="0" i="0" u="none" strike="noStrike" kern="1200" spc="0" baseline="0">
                <a:solidFill>
                  <a:schemeClr val="tx1">
                    <a:lumMod val="65000"/>
                    <a:lumOff val="35000"/>
                  </a:schemeClr>
                </a:solidFill>
                <a:latin typeface="+mn-lt"/>
                <a:ea typeface="+mn-ea"/>
                <a:cs typeface="+mn-cs"/>
              </a:defRPr>
            </a:pPr>
            <a:r>
              <a:rPr lang="en-US" altLang="ja-JP"/>
              <a:t>IFIE</a:t>
            </a:r>
          </a:p>
        </c:rich>
      </c:tx>
      <c:overlay val="0"/>
      <c:spPr>
        <a:noFill/>
        <a:ln>
          <a:noFill/>
        </a:ln>
        <a:effectLst/>
      </c:spPr>
      <c:txPr>
        <a:bodyPr rot="0" spcFirstLastPara="0" vertOverflow="ellipsis" vert="horz" wrap="square" anchor="ctr" anchorCtr="1"/>
        <a:lstStyle/>
        <a:p>
          <a:pPr defTabSz="914400">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2"/>
          <c:order val="0"/>
          <c:tx>
            <c:strRef>
              <c:f>Sheet1!$C$1</c:f>
              <c:strCache>
                <c:ptCount val="1"/>
                <c:pt idx="0">
                  <c:v>ES</c:v>
                </c:pt>
              </c:strCache>
            </c:strRef>
          </c:tx>
          <c:spPr>
            <a:solidFill>
              <a:srgbClr val="FF0000"/>
            </a:solidFill>
            <a:ln>
              <a:noFill/>
            </a:ln>
            <a:effectLst/>
          </c:spPr>
          <c:invertIfNegative val="0"/>
          <c:cat>
            <c:numRef>
              <c:f>Sheet1!$A$18:$A$158</c:f>
              <c:numCache>
                <c:formatCode>General</c:formatCode>
                <c:ptCount val="31"/>
                <c:pt idx="0">
                  <c:v>154</c:v>
                </c:pt>
                <c:pt idx="1">
                  <c:v>93</c:v>
                </c:pt>
                <c:pt idx="2">
                  <c:v>75</c:v>
                </c:pt>
                <c:pt idx="3">
                  <c:v>92</c:v>
                </c:pt>
                <c:pt idx="4">
                  <c:v>91</c:v>
                </c:pt>
                <c:pt idx="5">
                  <c:v>156</c:v>
                </c:pt>
                <c:pt idx="6">
                  <c:v>99</c:v>
                </c:pt>
                <c:pt idx="7">
                  <c:v>44</c:v>
                </c:pt>
                <c:pt idx="8">
                  <c:v>18</c:v>
                </c:pt>
                <c:pt idx="9">
                  <c:v>143</c:v>
                </c:pt>
                <c:pt idx="10">
                  <c:v>153</c:v>
                </c:pt>
                <c:pt idx="11">
                  <c:v>88</c:v>
                </c:pt>
                <c:pt idx="12">
                  <c:v>17</c:v>
                </c:pt>
                <c:pt idx="13">
                  <c:v>155</c:v>
                </c:pt>
                <c:pt idx="14">
                  <c:v>25</c:v>
                </c:pt>
                <c:pt idx="15">
                  <c:v>89</c:v>
                </c:pt>
                <c:pt idx="16">
                  <c:v>65</c:v>
                </c:pt>
                <c:pt idx="17">
                  <c:v>43</c:v>
                </c:pt>
                <c:pt idx="18">
                  <c:v>87</c:v>
                </c:pt>
                <c:pt idx="19">
                  <c:v>74</c:v>
                </c:pt>
                <c:pt idx="20">
                  <c:v>77</c:v>
                </c:pt>
                <c:pt idx="21">
                  <c:v>95</c:v>
                </c:pt>
                <c:pt idx="22">
                  <c:v>42</c:v>
                </c:pt>
                <c:pt idx="23">
                  <c:v>76</c:v>
                </c:pt>
                <c:pt idx="24">
                  <c:v>73</c:v>
                </c:pt>
                <c:pt idx="25">
                  <c:v>68</c:v>
                </c:pt>
                <c:pt idx="26">
                  <c:v>96</c:v>
                </c:pt>
                <c:pt idx="27">
                  <c:v>66</c:v>
                </c:pt>
                <c:pt idx="28">
                  <c:v>157</c:v>
                </c:pt>
                <c:pt idx="29">
                  <c:v>45</c:v>
                </c:pt>
                <c:pt idx="30">
                  <c:v>19</c:v>
                </c:pt>
              </c:numCache>
            </c:numRef>
          </c:cat>
          <c:val>
            <c:numRef>
              <c:f>Sheet1!$C$18:$C$158</c:f>
              <c:numCache>
                <c:formatCode>0.0_ </c:formatCode>
                <c:ptCount val="31"/>
                <c:pt idx="0">
                  <c:v>-15.216200000000001</c:v>
                </c:pt>
                <c:pt idx="1">
                  <c:v>-9.4513999999999996</c:v>
                </c:pt>
                <c:pt idx="2">
                  <c:v>-6.0833000000000004</c:v>
                </c:pt>
                <c:pt idx="3">
                  <c:v>-11.6517</c:v>
                </c:pt>
                <c:pt idx="4">
                  <c:v>-3.2444000000000002</c:v>
                </c:pt>
                <c:pt idx="5">
                  <c:v>-3.3128000000000002</c:v>
                </c:pt>
                <c:pt idx="6">
                  <c:v>-3.9742999999999999</c:v>
                </c:pt>
                <c:pt idx="7">
                  <c:v>-0.14460000000000001</c:v>
                </c:pt>
                <c:pt idx="8">
                  <c:v>-2.8130999999999999</c:v>
                </c:pt>
                <c:pt idx="9">
                  <c:v>-1.0953999999999999</c:v>
                </c:pt>
                <c:pt idx="10">
                  <c:v>-0.95479999999999998</c:v>
                </c:pt>
                <c:pt idx="11">
                  <c:v>-2.0438000000000001</c:v>
                </c:pt>
                <c:pt idx="12">
                  <c:v>-1.9576</c:v>
                </c:pt>
                <c:pt idx="13">
                  <c:v>-2.1901000000000002</c:v>
                </c:pt>
                <c:pt idx="14">
                  <c:v>0.4007</c:v>
                </c:pt>
                <c:pt idx="15">
                  <c:v>0.59379999999999999</c:v>
                </c:pt>
                <c:pt idx="16">
                  <c:v>-0.80410000000000004</c:v>
                </c:pt>
                <c:pt idx="17">
                  <c:v>-1.3547</c:v>
                </c:pt>
                <c:pt idx="18">
                  <c:v>-0.89949999999999997</c:v>
                </c:pt>
                <c:pt idx="19">
                  <c:v>-0.68799999999999994</c:v>
                </c:pt>
                <c:pt idx="20">
                  <c:v>-1.7713000000000001</c:v>
                </c:pt>
                <c:pt idx="21">
                  <c:v>-0.63970000000000005</c:v>
                </c:pt>
                <c:pt idx="22">
                  <c:v>-0.93110000000000004</c:v>
                </c:pt>
                <c:pt idx="23">
                  <c:v>2.7120000000000002</c:v>
                </c:pt>
                <c:pt idx="24">
                  <c:v>-0.2029</c:v>
                </c:pt>
                <c:pt idx="25">
                  <c:v>-0.10970000000000001</c:v>
                </c:pt>
                <c:pt idx="26">
                  <c:v>1.3622000000000001</c:v>
                </c:pt>
                <c:pt idx="27">
                  <c:v>0.6129</c:v>
                </c:pt>
                <c:pt idx="28">
                  <c:v>1.4957</c:v>
                </c:pt>
                <c:pt idx="29">
                  <c:v>1.3218000000000001</c:v>
                </c:pt>
                <c:pt idx="30">
                  <c:v>0.8296</c:v>
                </c:pt>
              </c:numCache>
            </c:numRef>
          </c:val>
          <c:extLst>
            <c:ext xmlns:c16="http://schemas.microsoft.com/office/drawing/2014/chart" uri="{C3380CC4-5D6E-409C-BE32-E72D297353CC}">
              <c16:uniqueId val="{00000000-A108-47A9-95DB-6D8CB11E262F}"/>
            </c:ext>
          </c:extLst>
        </c:ser>
        <c:ser>
          <c:idx val="3"/>
          <c:order val="1"/>
          <c:tx>
            <c:strRef>
              <c:f>Sheet1!$D$1</c:f>
              <c:strCache>
                <c:ptCount val="1"/>
                <c:pt idx="0">
                  <c:v>EX</c:v>
                </c:pt>
              </c:strCache>
            </c:strRef>
          </c:tx>
          <c:spPr>
            <a:solidFill>
              <a:srgbClr val="FF00FF"/>
            </a:solidFill>
            <a:ln>
              <a:noFill/>
            </a:ln>
            <a:effectLst/>
          </c:spPr>
          <c:invertIfNegative val="0"/>
          <c:cat>
            <c:numRef>
              <c:f>Sheet1!$A$18:$A$158</c:f>
              <c:numCache>
                <c:formatCode>General</c:formatCode>
                <c:ptCount val="31"/>
                <c:pt idx="0">
                  <c:v>154</c:v>
                </c:pt>
                <c:pt idx="1">
                  <c:v>93</c:v>
                </c:pt>
                <c:pt idx="2">
                  <c:v>75</c:v>
                </c:pt>
                <c:pt idx="3">
                  <c:v>92</c:v>
                </c:pt>
                <c:pt idx="4">
                  <c:v>91</c:v>
                </c:pt>
                <c:pt idx="5">
                  <c:v>156</c:v>
                </c:pt>
                <c:pt idx="6">
                  <c:v>99</c:v>
                </c:pt>
                <c:pt idx="7">
                  <c:v>44</c:v>
                </c:pt>
                <c:pt idx="8">
                  <c:v>18</c:v>
                </c:pt>
                <c:pt idx="9">
                  <c:v>143</c:v>
                </c:pt>
                <c:pt idx="10">
                  <c:v>153</c:v>
                </c:pt>
                <c:pt idx="11">
                  <c:v>88</c:v>
                </c:pt>
                <c:pt idx="12">
                  <c:v>17</c:v>
                </c:pt>
                <c:pt idx="13">
                  <c:v>155</c:v>
                </c:pt>
                <c:pt idx="14">
                  <c:v>25</c:v>
                </c:pt>
                <c:pt idx="15">
                  <c:v>89</c:v>
                </c:pt>
                <c:pt idx="16">
                  <c:v>65</c:v>
                </c:pt>
                <c:pt idx="17">
                  <c:v>43</c:v>
                </c:pt>
                <c:pt idx="18">
                  <c:v>87</c:v>
                </c:pt>
                <c:pt idx="19">
                  <c:v>74</c:v>
                </c:pt>
                <c:pt idx="20">
                  <c:v>77</c:v>
                </c:pt>
                <c:pt idx="21">
                  <c:v>95</c:v>
                </c:pt>
                <c:pt idx="22">
                  <c:v>42</c:v>
                </c:pt>
                <c:pt idx="23">
                  <c:v>76</c:v>
                </c:pt>
                <c:pt idx="24">
                  <c:v>73</c:v>
                </c:pt>
                <c:pt idx="25">
                  <c:v>68</c:v>
                </c:pt>
                <c:pt idx="26">
                  <c:v>96</c:v>
                </c:pt>
                <c:pt idx="27">
                  <c:v>66</c:v>
                </c:pt>
                <c:pt idx="28">
                  <c:v>157</c:v>
                </c:pt>
                <c:pt idx="29">
                  <c:v>45</c:v>
                </c:pt>
                <c:pt idx="30">
                  <c:v>19</c:v>
                </c:pt>
              </c:numCache>
            </c:numRef>
          </c:cat>
          <c:val>
            <c:numRef>
              <c:f>Sheet1!$D$18:$D$158</c:f>
              <c:numCache>
                <c:formatCode>0.0_ </c:formatCode>
                <c:ptCount val="31"/>
                <c:pt idx="0">
                  <c:v>8.8025000000000002</c:v>
                </c:pt>
                <c:pt idx="1">
                  <c:v>3.7359</c:v>
                </c:pt>
                <c:pt idx="2">
                  <c:v>1.3232999999999999</c:v>
                </c:pt>
                <c:pt idx="3">
                  <c:v>12.0268</c:v>
                </c:pt>
                <c:pt idx="4">
                  <c:v>3.0396000000000001</c:v>
                </c:pt>
                <c:pt idx="5">
                  <c:v>0.27550000000000002</c:v>
                </c:pt>
                <c:pt idx="6">
                  <c:v>0.22900000000000001</c:v>
                </c:pt>
                <c:pt idx="7">
                  <c:v>3.476</c:v>
                </c:pt>
                <c:pt idx="8">
                  <c:v>3.3058999999999998</c:v>
                </c:pt>
                <c:pt idx="9">
                  <c:v>3.7115</c:v>
                </c:pt>
                <c:pt idx="10">
                  <c:v>2.7656999999999998</c:v>
                </c:pt>
                <c:pt idx="11">
                  <c:v>0.43540000000000001</c:v>
                </c:pt>
                <c:pt idx="12">
                  <c:v>5.5217999999999998</c:v>
                </c:pt>
                <c:pt idx="13">
                  <c:v>4.1574999999999998</c:v>
                </c:pt>
                <c:pt idx="14">
                  <c:v>1.8591</c:v>
                </c:pt>
                <c:pt idx="15">
                  <c:v>2.3365</c:v>
                </c:pt>
                <c:pt idx="16">
                  <c:v>1.6446000000000001</c:v>
                </c:pt>
                <c:pt idx="17">
                  <c:v>6.8500000000000005E-2</c:v>
                </c:pt>
                <c:pt idx="18">
                  <c:v>2.5026999999999999</c:v>
                </c:pt>
                <c:pt idx="19">
                  <c:v>0.44369999999999998</c:v>
                </c:pt>
                <c:pt idx="20">
                  <c:v>2.18E-2</c:v>
                </c:pt>
                <c:pt idx="21">
                  <c:v>1.1837</c:v>
                </c:pt>
                <c:pt idx="22">
                  <c:v>4.1277999999999997</c:v>
                </c:pt>
                <c:pt idx="23">
                  <c:v>0.77749999999999997</c:v>
                </c:pt>
                <c:pt idx="24">
                  <c:v>-5.9999999999999995E-4</c:v>
                </c:pt>
                <c:pt idx="25">
                  <c:v>-2.0000000000000001E-4</c:v>
                </c:pt>
                <c:pt idx="26">
                  <c:v>0.28799999999999998</c:v>
                </c:pt>
                <c:pt idx="27">
                  <c:v>6.1999999999999998E-3</c:v>
                </c:pt>
                <c:pt idx="28">
                  <c:v>0.2908</c:v>
                </c:pt>
                <c:pt idx="29">
                  <c:v>6.1000000000000004E-3</c:v>
                </c:pt>
                <c:pt idx="30">
                  <c:v>4.5499999999999999E-2</c:v>
                </c:pt>
              </c:numCache>
            </c:numRef>
          </c:val>
          <c:extLst>
            <c:ext xmlns:c16="http://schemas.microsoft.com/office/drawing/2014/chart" uri="{C3380CC4-5D6E-409C-BE32-E72D297353CC}">
              <c16:uniqueId val="{00000001-A108-47A9-95DB-6D8CB11E262F}"/>
            </c:ext>
          </c:extLst>
        </c:ser>
        <c:ser>
          <c:idx val="4"/>
          <c:order val="2"/>
          <c:tx>
            <c:strRef>
              <c:f>Sheet1!$E$1</c:f>
              <c:strCache>
                <c:ptCount val="1"/>
                <c:pt idx="0">
                  <c:v>CT+mix</c:v>
                </c:pt>
              </c:strCache>
            </c:strRef>
          </c:tx>
          <c:spPr>
            <a:solidFill>
              <a:srgbClr val="00FFFF"/>
            </a:solidFill>
            <a:ln>
              <a:noFill/>
            </a:ln>
            <a:effectLst/>
          </c:spPr>
          <c:invertIfNegative val="0"/>
          <c:cat>
            <c:numRef>
              <c:f>Sheet1!$A$18:$A$158</c:f>
              <c:numCache>
                <c:formatCode>General</c:formatCode>
                <c:ptCount val="31"/>
                <c:pt idx="0">
                  <c:v>154</c:v>
                </c:pt>
                <c:pt idx="1">
                  <c:v>93</c:v>
                </c:pt>
                <c:pt idx="2">
                  <c:v>75</c:v>
                </c:pt>
                <c:pt idx="3">
                  <c:v>92</c:v>
                </c:pt>
                <c:pt idx="4">
                  <c:v>91</c:v>
                </c:pt>
                <c:pt idx="5">
                  <c:v>156</c:v>
                </c:pt>
                <c:pt idx="6">
                  <c:v>99</c:v>
                </c:pt>
                <c:pt idx="7">
                  <c:v>44</c:v>
                </c:pt>
                <c:pt idx="8">
                  <c:v>18</c:v>
                </c:pt>
                <c:pt idx="9">
                  <c:v>143</c:v>
                </c:pt>
                <c:pt idx="10">
                  <c:v>153</c:v>
                </c:pt>
                <c:pt idx="11">
                  <c:v>88</c:v>
                </c:pt>
                <c:pt idx="12">
                  <c:v>17</c:v>
                </c:pt>
                <c:pt idx="13">
                  <c:v>155</c:v>
                </c:pt>
                <c:pt idx="14">
                  <c:v>25</c:v>
                </c:pt>
                <c:pt idx="15">
                  <c:v>89</c:v>
                </c:pt>
                <c:pt idx="16">
                  <c:v>65</c:v>
                </c:pt>
                <c:pt idx="17">
                  <c:v>43</c:v>
                </c:pt>
                <c:pt idx="18">
                  <c:v>87</c:v>
                </c:pt>
                <c:pt idx="19">
                  <c:v>74</c:v>
                </c:pt>
                <c:pt idx="20">
                  <c:v>77</c:v>
                </c:pt>
                <c:pt idx="21">
                  <c:v>95</c:v>
                </c:pt>
                <c:pt idx="22">
                  <c:v>42</c:v>
                </c:pt>
                <c:pt idx="23">
                  <c:v>76</c:v>
                </c:pt>
                <c:pt idx="24">
                  <c:v>73</c:v>
                </c:pt>
                <c:pt idx="25">
                  <c:v>68</c:v>
                </c:pt>
                <c:pt idx="26">
                  <c:v>96</c:v>
                </c:pt>
                <c:pt idx="27">
                  <c:v>66</c:v>
                </c:pt>
                <c:pt idx="28">
                  <c:v>157</c:v>
                </c:pt>
                <c:pt idx="29">
                  <c:v>45</c:v>
                </c:pt>
                <c:pt idx="30">
                  <c:v>19</c:v>
                </c:pt>
              </c:numCache>
            </c:numRef>
          </c:cat>
          <c:val>
            <c:numRef>
              <c:f>Sheet1!$E$18:$E$158</c:f>
              <c:numCache>
                <c:formatCode>0.0_ </c:formatCode>
                <c:ptCount val="31"/>
                <c:pt idx="0">
                  <c:v>-4.5731000000000002</c:v>
                </c:pt>
                <c:pt idx="1">
                  <c:v>-1.6513</c:v>
                </c:pt>
                <c:pt idx="2">
                  <c:v>-1.7630999999999999</c:v>
                </c:pt>
                <c:pt idx="3">
                  <c:v>-3.5804</c:v>
                </c:pt>
                <c:pt idx="4">
                  <c:v>-2.6389999999999998</c:v>
                </c:pt>
                <c:pt idx="5">
                  <c:v>-1.0071000000000001</c:v>
                </c:pt>
                <c:pt idx="6">
                  <c:v>-0.60680000000000001</c:v>
                </c:pt>
                <c:pt idx="7">
                  <c:v>-2.3130999999999999</c:v>
                </c:pt>
                <c:pt idx="8">
                  <c:v>-2.2021000000000002</c:v>
                </c:pt>
                <c:pt idx="9">
                  <c:v>-1.4351</c:v>
                </c:pt>
                <c:pt idx="10">
                  <c:v>-1.7827999999999999</c:v>
                </c:pt>
                <c:pt idx="11">
                  <c:v>-1.0334000000000001</c:v>
                </c:pt>
                <c:pt idx="12">
                  <c:v>-1.9404999999999999</c:v>
                </c:pt>
                <c:pt idx="13">
                  <c:v>0.55589999999999995</c:v>
                </c:pt>
                <c:pt idx="14">
                  <c:v>-1.0765</c:v>
                </c:pt>
                <c:pt idx="15">
                  <c:v>-1.3782000000000001</c:v>
                </c:pt>
                <c:pt idx="16">
                  <c:v>-0.88590000000000002</c:v>
                </c:pt>
                <c:pt idx="17">
                  <c:v>-0.70699999999999996</c:v>
                </c:pt>
                <c:pt idx="18">
                  <c:v>-0.94540000000000002</c:v>
                </c:pt>
                <c:pt idx="19">
                  <c:v>-0.77310000000000001</c:v>
                </c:pt>
                <c:pt idx="20">
                  <c:v>-6.7799999999999999E-2</c:v>
                </c:pt>
                <c:pt idx="21">
                  <c:v>-1.1009</c:v>
                </c:pt>
                <c:pt idx="22">
                  <c:v>-1.6577999999999999</c:v>
                </c:pt>
                <c:pt idx="23">
                  <c:v>-1.2619</c:v>
                </c:pt>
                <c:pt idx="24">
                  <c:v>-1.0500000000000001E-2</c:v>
                </c:pt>
                <c:pt idx="25">
                  <c:v>-2.3400000000000001E-2</c:v>
                </c:pt>
                <c:pt idx="26">
                  <c:v>0.1179</c:v>
                </c:pt>
                <c:pt idx="27">
                  <c:v>-8.6499999999999994E-2</c:v>
                </c:pt>
                <c:pt idx="28">
                  <c:v>-0.21740000000000001</c:v>
                </c:pt>
                <c:pt idx="29">
                  <c:v>0</c:v>
                </c:pt>
                <c:pt idx="30">
                  <c:v>1.5269999999999999</c:v>
                </c:pt>
              </c:numCache>
            </c:numRef>
          </c:val>
          <c:extLst>
            <c:ext xmlns:c16="http://schemas.microsoft.com/office/drawing/2014/chart" uri="{C3380CC4-5D6E-409C-BE32-E72D297353CC}">
              <c16:uniqueId val="{00000002-A108-47A9-95DB-6D8CB11E262F}"/>
            </c:ext>
          </c:extLst>
        </c:ser>
        <c:ser>
          <c:idx val="5"/>
          <c:order val="3"/>
          <c:tx>
            <c:strRef>
              <c:f>Sheet1!$F$1</c:f>
              <c:strCache>
                <c:ptCount val="1"/>
                <c:pt idx="0">
                  <c:v>DI</c:v>
                </c:pt>
              </c:strCache>
            </c:strRef>
          </c:tx>
          <c:spPr>
            <a:solidFill>
              <a:srgbClr val="00FF00"/>
            </a:solidFill>
            <a:ln>
              <a:noFill/>
            </a:ln>
            <a:effectLst/>
          </c:spPr>
          <c:invertIfNegative val="0"/>
          <c:cat>
            <c:numRef>
              <c:f>Sheet1!$A$18:$A$158</c:f>
              <c:numCache>
                <c:formatCode>General</c:formatCode>
                <c:ptCount val="31"/>
                <c:pt idx="0">
                  <c:v>154</c:v>
                </c:pt>
                <c:pt idx="1">
                  <c:v>93</c:v>
                </c:pt>
                <c:pt idx="2">
                  <c:v>75</c:v>
                </c:pt>
                <c:pt idx="3">
                  <c:v>92</c:v>
                </c:pt>
                <c:pt idx="4">
                  <c:v>91</c:v>
                </c:pt>
                <c:pt idx="5">
                  <c:v>156</c:v>
                </c:pt>
                <c:pt idx="6">
                  <c:v>99</c:v>
                </c:pt>
                <c:pt idx="7">
                  <c:v>44</c:v>
                </c:pt>
                <c:pt idx="8">
                  <c:v>18</c:v>
                </c:pt>
                <c:pt idx="9">
                  <c:v>143</c:v>
                </c:pt>
                <c:pt idx="10">
                  <c:v>153</c:v>
                </c:pt>
                <c:pt idx="11">
                  <c:v>88</c:v>
                </c:pt>
                <c:pt idx="12">
                  <c:v>17</c:v>
                </c:pt>
                <c:pt idx="13">
                  <c:v>155</c:v>
                </c:pt>
                <c:pt idx="14">
                  <c:v>25</c:v>
                </c:pt>
                <c:pt idx="15">
                  <c:v>89</c:v>
                </c:pt>
                <c:pt idx="16">
                  <c:v>65</c:v>
                </c:pt>
                <c:pt idx="17">
                  <c:v>43</c:v>
                </c:pt>
                <c:pt idx="18">
                  <c:v>87</c:v>
                </c:pt>
                <c:pt idx="19">
                  <c:v>74</c:v>
                </c:pt>
                <c:pt idx="20">
                  <c:v>77</c:v>
                </c:pt>
                <c:pt idx="21">
                  <c:v>95</c:v>
                </c:pt>
                <c:pt idx="22">
                  <c:v>42</c:v>
                </c:pt>
                <c:pt idx="23">
                  <c:v>76</c:v>
                </c:pt>
                <c:pt idx="24">
                  <c:v>73</c:v>
                </c:pt>
                <c:pt idx="25">
                  <c:v>68</c:v>
                </c:pt>
                <c:pt idx="26">
                  <c:v>96</c:v>
                </c:pt>
                <c:pt idx="27">
                  <c:v>66</c:v>
                </c:pt>
                <c:pt idx="28">
                  <c:v>157</c:v>
                </c:pt>
                <c:pt idx="29">
                  <c:v>45</c:v>
                </c:pt>
                <c:pt idx="30">
                  <c:v>19</c:v>
                </c:pt>
              </c:numCache>
            </c:numRef>
          </c:cat>
          <c:val>
            <c:numRef>
              <c:f>Sheet1!$F$18:$F$158</c:f>
              <c:numCache>
                <c:formatCode>0.0_ </c:formatCode>
                <c:ptCount val="31"/>
                <c:pt idx="0">
                  <c:v>-8.5877999999999997</c:v>
                </c:pt>
                <c:pt idx="1">
                  <c:v>-2.6919</c:v>
                </c:pt>
                <c:pt idx="2">
                  <c:v>-2.5834000000000001</c:v>
                </c:pt>
                <c:pt idx="3">
                  <c:v>-5.5064000000000002</c:v>
                </c:pt>
                <c:pt idx="4">
                  <c:v>-4.3661000000000003</c:v>
                </c:pt>
                <c:pt idx="5">
                  <c:v>-1.3794</c:v>
                </c:pt>
                <c:pt idx="6">
                  <c:v>-0.99460000000000004</c:v>
                </c:pt>
                <c:pt idx="7">
                  <c:v>-6.2953000000000001</c:v>
                </c:pt>
                <c:pt idx="8">
                  <c:v>-3.1427</c:v>
                </c:pt>
                <c:pt idx="9">
                  <c:v>-5.5936000000000003</c:v>
                </c:pt>
                <c:pt idx="10">
                  <c:v>-4.3853</c:v>
                </c:pt>
                <c:pt idx="11">
                  <c:v>-1.4831000000000001</c:v>
                </c:pt>
                <c:pt idx="12">
                  <c:v>-5.7215999999999996</c:v>
                </c:pt>
                <c:pt idx="13">
                  <c:v>-6.3540000000000001</c:v>
                </c:pt>
                <c:pt idx="14">
                  <c:v>-4.4162999999999997</c:v>
                </c:pt>
                <c:pt idx="15">
                  <c:v>-4.7218</c:v>
                </c:pt>
                <c:pt idx="16">
                  <c:v>-3.0427</c:v>
                </c:pt>
                <c:pt idx="17">
                  <c:v>-1.0683</c:v>
                </c:pt>
                <c:pt idx="18">
                  <c:v>-3.238</c:v>
                </c:pt>
                <c:pt idx="19">
                  <c:v>-1.3149999999999999</c:v>
                </c:pt>
                <c:pt idx="20">
                  <c:v>-0.37530000000000002</c:v>
                </c:pt>
                <c:pt idx="21">
                  <c:v>-1.5325</c:v>
                </c:pt>
                <c:pt idx="22">
                  <c:v>-3.5922999999999998</c:v>
                </c:pt>
                <c:pt idx="23">
                  <c:v>-3.3180000000000001</c:v>
                </c:pt>
                <c:pt idx="24">
                  <c:v>-9.7500000000000003E-2</c:v>
                </c:pt>
                <c:pt idx="25">
                  <c:v>-0.13150000000000001</c:v>
                </c:pt>
                <c:pt idx="26">
                  <c:v>-1.6187</c:v>
                </c:pt>
                <c:pt idx="27">
                  <c:v>-0.27739999999999998</c:v>
                </c:pt>
                <c:pt idx="28">
                  <c:v>-1.2904</c:v>
                </c:pt>
                <c:pt idx="29">
                  <c:v>-0.25840000000000002</c:v>
                </c:pt>
                <c:pt idx="30">
                  <c:v>-0.49059999999999998</c:v>
                </c:pt>
              </c:numCache>
            </c:numRef>
          </c:val>
          <c:extLst>
            <c:ext xmlns:c16="http://schemas.microsoft.com/office/drawing/2014/chart" uri="{C3380CC4-5D6E-409C-BE32-E72D297353CC}">
              <c16:uniqueId val="{00000003-A108-47A9-95DB-6D8CB11E262F}"/>
            </c:ext>
          </c:extLst>
        </c:ser>
        <c:dLbls>
          <c:showLegendKey val="0"/>
          <c:showVal val="0"/>
          <c:showCatName val="0"/>
          <c:showSerName val="0"/>
          <c:showPercent val="0"/>
          <c:showBubbleSize val="0"/>
        </c:dLbls>
        <c:gapWidth val="150"/>
        <c:overlap val="100"/>
        <c:axId val="598579734"/>
        <c:axId val="122850585"/>
      </c:barChart>
      <c:catAx>
        <c:axId val="598579734"/>
        <c:scaling>
          <c:orientation val="minMax"/>
        </c:scaling>
        <c:delete val="0"/>
        <c:axPos val="b"/>
        <c:title>
          <c:tx>
            <c:rich>
              <a:bodyPr rot="0" spcFirstLastPara="0" vertOverflow="ellipsis" vert="horz" wrap="square" anchor="ctr" anchorCtr="1"/>
              <a:lstStyle/>
              <a:p>
                <a:pPr defTabSz="914400">
                  <a:defRPr lang="ja-JP" sz="1000" b="0" i="0" u="none" strike="noStrike" kern="1200" baseline="0">
                    <a:solidFill>
                      <a:schemeClr val="tx1">
                        <a:lumMod val="65000"/>
                        <a:lumOff val="35000"/>
                      </a:schemeClr>
                    </a:solidFill>
                    <a:latin typeface="+mn-lt"/>
                    <a:ea typeface="+mn-ea"/>
                    <a:cs typeface="+mn-cs"/>
                  </a:defRPr>
                </a:pPr>
                <a:r>
                  <a:rPr lang="en-US" altLang="ja-JP"/>
                  <a:t>Fragment index</a:t>
                </a:r>
              </a:p>
            </c:rich>
          </c:tx>
          <c:overlay val="0"/>
          <c:spPr>
            <a:noFill/>
            <a:ln>
              <a:noFill/>
            </a:ln>
            <a:effectLst/>
          </c:spPr>
          <c:txPr>
            <a:bodyPr rot="0" spcFirstLastPara="0" vertOverflow="ellipsis" vert="horz" wrap="square" anchor="ctr" anchorCtr="1"/>
            <a:lstStyle/>
            <a:p>
              <a:pPr defTabSz="914400">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22850585"/>
        <c:crosses val="autoZero"/>
        <c:auto val="0"/>
        <c:lblAlgn val="ctr"/>
        <c:lblOffset val="100"/>
        <c:tickLblSkip val="1"/>
        <c:noMultiLvlLbl val="0"/>
      </c:catAx>
      <c:valAx>
        <c:axId val="12285058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ja-JP" sz="1000" b="0" i="0" u="none" strike="noStrike" kern="1200" baseline="0">
                    <a:solidFill>
                      <a:schemeClr val="tx1">
                        <a:lumMod val="65000"/>
                        <a:lumOff val="35000"/>
                      </a:schemeClr>
                    </a:solidFill>
                    <a:latin typeface="+mn-lt"/>
                    <a:ea typeface="+mn-ea"/>
                    <a:cs typeface="+mn-cs"/>
                  </a:defRPr>
                </a:pPr>
                <a:r>
                  <a:rPr lang="en-US" altLang="ja-JP"/>
                  <a:t>IFIE (kcal/mol)</a:t>
                </a:r>
              </a:p>
            </c:rich>
          </c:tx>
          <c:overlay val="0"/>
          <c:spPr>
            <a:noFill/>
            <a:ln>
              <a:noFill/>
            </a:ln>
            <a:effectLst/>
          </c:spPr>
          <c:txPr>
            <a:bodyPr rot="-5400000" spcFirstLastPara="0" vertOverflow="ellipsis" vert="horz" wrap="square" anchor="ctr" anchorCtr="1"/>
            <a:lstStyle/>
            <a:p>
              <a:pPr defTabSz="914400">
                <a:defRPr lang="ja-JP" sz="1000" b="0" i="0" u="none" strike="noStrike" kern="1200" baseline="0">
                  <a:solidFill>
                    <a:schemeClr val="tx1">
                      <a:lumMod val="65000"/>
                      <a:lumOff val="35000"/>
                    </a:schemeClr>
                  </a:solidFill>
                  <a:latin typeface="+mn-lt"/>
                  <a:ea typeface="+mn-ea"/>
                  <a:cs typeface="+mn-cs"/>
                </a:defRPr>
              </a:pPr>
              <a:endParaRPr lang="ja-JP"/>
            </a:p>
          </c:txPr>
        </c:title>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598579734"/>
        <c:crossesAt val="1"/>
        <c:crossBetween val="midCat"/>
      </c:valAx>
      <c:spPr>
        <a:noFill/>
        <a:ln>
          <a:noFill/>
        </a:ln>
        <a:effectLst/>
      </c:spPr>
    </c:plotArea>
    <c:legend>
      <c:legendPos val="b"/>
      <c:overlay val="0"/>
      <c:spPr>
        <a:noFill/>
        <a:ln>
          <a:noFill/>
        </a:ln>
        <a:effectLst/>
      </c:spPr>
      <c:txPr>
        <a:bodyPr rot="0" spcFirstLastPara="0"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89BEA99-572C-9F75-7B92-B238A0EEF24F}"/>
              </a:ext>
            </a:extLst>
          </p:cNvPr>
          <p:cNvSpPr>
            <a:spLocks noGrp="1"/>
          </p:cNvSpPr>
          <p:nvPr>
            <p:ph type="hdr" sz="quarter"/>
          </p:nvPr>
        </p:nvSpPr>
        <p:spPr>
          <a:xfrm>
            <a:off x="1" y="0"/>
            <a:ext cx="4276779" cy="33795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09FF92FB-C0BF-1500-7D32-D8FEFF7861DB}"/>
              </a:ext>
            </a:extLst>
          </p:cNvPr>
          <p:cNvSpPr>
            <a:spLocks noGrp="1"/>
          </p:cNvSpPr>
          <p:nvPr>
            <p:ph type="ftr" sz="quarter" idx="2"/>
          </p:nvPr>
        </p:nvSpPr>
        <p:spPr>
          <a:xfrm>
            <a:off x="1" y="6397806"/>
            <a:ext cx="4276779"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8DB73CC-2412-CED7-C579-1EE3067AAD75}"/>
              </a:ext>
            </a:extLst>
          </p:cNvPr>
          <p:cNvSpPr>
            <a:spLocks noGrp="1"/>
          </p:cNvSpPr>
          <p:nvPr>
            <p:ph type="sldNum" sz="quarter" idx="3"/>
          </p:nvPr>
        </p:nvSpPr>
        <p:spPr>
          <a:xfrm>
            <a:off x="5590426" y="6397806"/>
            <a:ext cx="4276779" cy="337957"/>
          </a:xfrm>
          <a:prstGeom prst="rect">
            <a:avLst/>
          </a:prstGeom>
        </p:spPr>
        <p:txBody>
          <a:bodyPr vert="horz" lIns="91440" tIns="45720" rIns="91440" bIns="45720" rtlCol="0" anchor="b"/>
          <a:lstStyle>
            <a:lvl1pPr algn="r">
              <a:defRPr sz="1200"/>
            </a:lvl1pPr>
          </a:lstStyle>
          <a:p>
            <a:fld id="{C94D31DC-2AAD-4523-9891-5E660358ACEB}" type="slidenum">
              <a:rPr kumimoji="1" lang="ja-JP" altLang="en-US" smtClean="0"/>
              <a:t>‹#›</a:t>
            </a:fld>
            <a:endParaRPr kumimoji="1" lang="ja-JP" altLang="en-US"/>
          </a:p>
        </p:txBody>
      </p:sp>
      <p:sp>
        <p:nvSpPr>
          <p:cNvPr id="6" name="日付プレースホルダー 5">
            <a:extLst>
              <a:ext uri="{FF2B5EF4-FFF2-40B4-BE49-F238E27FC236}">
                <a16:creationId xmlns:a16="http://schemas.microsoft.com/office/drawing/2014/main" id="{5B1AFDE4-F009-B6D3-7C13-E053A1E42027}"/>
              </a:ext>
            </a:extLst>
          </p:cNvPr>
          <p:cNvSpPr>
            <a:spLocks noGrp="1"/>
          </p:cNvSpPr>
          <p:nvPr>
            <p:ph type="dt" sz="quarter" idx="1"/>
          </p:nvPr>
        </p:nvSpPr>
        <p:spPr>
          <a:xfrm>
            <a:off x="5590426" y="0"/>
            <a:ext cx="4276779" cy="337958"/>
          </a:xfrm>
          <a:prstGeom prst="rect">
            <a:avLst/>
          </a:prstGeom>
        </p:spPr>
        <p:txBody>
          <a:bodyPr vert="horz" lIns="91440" tIns="45720" rIns="91440" bIns="45720" rtlCol="0"/>
          <a:lstStyle>
            <a:lvl1pPr algn="r">
              <a:defRPr sz="1200"/>
            </a:lvl1pPr>
          </a:lstStyle>
          <a:p>
            <a:fld id="{6F3E2C5B-2F6C-4508-B522-F732DBF342BF}" type="datetimeFigureOut">
              <a:rPr kumimoji="1" lang="ja-JP" altLang="en-US" smtClean="0"/>
              <a:t>2024/6/17</a:t>
            </a:fld>
            <a:endParaRPr kumimoji="1" lang="ja-JP" altLang="en-US"/>
          </a:p>
        </p:txBody>
      </p:sp>
    </p:spTree>
    <p:extLst>
      <p:ext uri="{BB962C8B-B14F-4D97-AF65-F5344CB8AC3E}">
        <p14:creationId xmlns:p14="http://schemas.microsoft.com/office/powerpoint/2010/main" val="1751303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6779"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0426" y="0"/>
            <a:ext cx="4276779" cy="337958"/>
          </a:xfrm>
          <a:prstGeom prst="rect">
            <a:avLst/>
          </a:prstGeom>
        </p:spPr>
        <p:txBody>
          <a:bodyPr vert="horz" lIns="91440" tIns="45720" rIns="91440" bIns="45720" rtlCol="0"/>
          <a:lstStyle>
            <a:lvl1pPr algn="r">
              <a:defRPr sz="1200"/>
            </a:lvl1pPr>
          </a:lstStyle>
          <a:p>
            <a:fld id="{B87ABB31-93E3-4500-B4FF-8DE20B1BFACD}" type="datetimeFigureOut">
              <a:rPr kumimoji="1" lang="ja-JP" altLang="en-US" smtClean="0"/>
              <a:t>2024/6/17</a:t>
            </a:fld>
            <a:endParaRPr kumimoji="1" lang="ja-JP" altLang="en-US"/>
          </a:p>
        </p:txBody>
      </p:sp>
      <p:sp>
        <p:nvSpPr>
          <p:cNvPr id="4" name="スライド イメージ プレースホルダー 3"/>
          <p:cNvSpPr>
            <a:spLocks noGrp="1" noRot="1" noChangeAspect="1"/>
          </p:cNvSpPr>
          <p:nvPr>
            <p:ph type="sldImg" idx="2"/>
          </p:nvPr>
        </p:nvSpPr>
        <p:spPr>
          <a:xfrm>
            <a:off x="2914650" y="841375"/>
            <a:ext cx="4040188"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950" y="3241586"/>
            <a:ext cx="789559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6"/>
            <a:ext cx="4276779"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0426" y="6397806"/>
            <a:ext cx="4276779" cy="337957"/>
          </a:xfrm>
          <a:prstGeom prst="rect">
            <a:avLst/>
          </a:prstGeom>
        </p:spPr>
        <p:txBody>
          <a:bodyPr vert="horz" lIns="91440" tIns="45720" rIns="91440" bIns="45720" rtlCol="0" anchor="b"/>
          <a:lstStyle>
            <a:lvl1pPr algn="r">
              <a:defRPr sz="1200"/>
            </a:lvl1pPr>
          </a:lstStyle>
          <a:p>
            <a:fld id="{A8C9EFB2-CF61-4E30-BAE1-BE75556F9C34}" type="slidenum">
              <a:rPr kumimoji="1" lang="ja-JP" altLang="en-US" smtClean="0"/>
              <a:t>‹#›</a:t>
            </a:fld>
            <a:endParaRPr kumimoji="1" lang="ja-JP" altLang="en-US"/>
          </a:p>
        </p:txBody>
      </p:sp>
    </p:spTree>
    <p:extLst>
      <p:ext uri="{BB962C8B-B14F-4D97-AF65-F5344CB8AC3E}">
        <p14:creationId xmlns:p14="http://schemas.microsoft.com/office/powerpoint/2010/main" val="4475983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5">
              <a:lumMod val="60000"/>
              <a:lumOff val="40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715584"/>
          </a:xfrm>
          <a:solidFill>
            <a:schemeClr val="accent5">
              <a:lumMod val="20000"/>
              <a:lumOff val="80000"/>
            </a:schemeClr>
          </a:solidFill>
        </p:spPr>
        <p:txBody>
          <a:bodyPr anchor="b">
            <a:normAutofit/>
          </a:bodyPr>
          <a:lstStyle>
            <a:lvl1pPr algn="ctr">
              <a:lnSpc>
                <a:spcPct val="85000"/>
              </a:lnSpc>
              <a:defRPr sz="7200" b="1" cap="none" baseline="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B72BC02-060B-4CD3-9612-303042706674}" type="datetime1">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1E77BA-9784-44FD-97EA-FF142C44C1C8}"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9CDB7E-CB9D-44CC-ABE2-B66234CDCF50}" type="datetime1">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226084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E5DB0C-83C7-4ECC-80FE-F18DCB5CBDB7}" type="datetime1">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24538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15211" y="343354"/>
            <a:ext cx="11341359" cy="631371"/>
          </a:xfrm>
        </p:spPr>
        <p:txBody>
          <a:bodyPr/>
          <a:lstStyle>
            <a:lvl1pPr algn="ctr">
              <a:defRPr>
                <a:solidFill>
                  <a:schemeClr val="tx1"/>
                </a:solidFill>
                <a:latin typeface="Noto Sans CJK JP Black" panose="020B0A00000000000000" pitchFamily="34" charset="-128"/>
                <a:ea typeface="Noto Sans CJK JP Black" panose="020B0A00000000000000" pitchFamily="34"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15212" y="1156996"/>
            <a:ext cx="11341358" cy="4939004"/>
          </a:xfrm>
        </p:spPr>
        <p:txBody>
          <a:bodyPr/>
          <a:lstStyle>
            <a:lvl1pPr marL="228600" indent="-182880">
              <a:buSzPct val="50000"/>
              <a:buFont typeface="Noto Sans CJK JP Regular" panose="020B0500000000000000" pitchFamily="34" charset="-128"/>
              <a:buChar char="●"/>
              <a:defRPr/>
            </a:lvl1pPr>
            <a:lvl2pPr marL="457200" indent="-182880">
              <a:buSzPct val="50000"/>
              <a:buFont typeface="Noto Sans CJK JP Regular" panose="020B0500000000000000" pitchFamily="34" charset="-128"/>
              <a:buChar char="▶"/>
              <a:defRPr/>
            </a:lvl2pPr>
            <a:lvl3pPr marL="731520" indent="-182880">
              <a:buSzPct val="50000"/>
              <a:buFont typeface="Noto Sans CJK JP Regular" panose="020B0500000000000000" pitchFamily="34" charset="-128"/>
              <a:buChar char="■"/>
              <a:defRPr/>
            </a:lvl3pPr>
            <a:lvl4pPr marL="1005840" indent="-182880">
              <a:buSzPct val="50000"/>
              <a:buFont typeface="Noto Sans CJK JP Regular" panose="020B0500000000000000" pitchFamily="34" charset="-128"/>
              <a:buChar char="○"/>
              <a:defRPr/>
            </a:lvl4pPr>
            <a:lvl5pPr marL="1280160" indent="-182880">
              <a:buSzPct val="50000"/>
              <a:buFont typeface="Noto Sans CJK JP Regular" panose="020B0500000000000000" pitchFamily="34" charset="-128"/>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a:xfrm>
            <a:off x="236220" y="6223828"/>
            <a:ext cx="2329074" cy="365125"/>
          </a:xfrm>
        </p:spPr>
        <p:txBody>
          <a:bodyPr/>
          <a:lstStyle/>
          <a:p>
            <a:fld id="{D55F3E87-7B7F-431C-BDE9-C4CC01BFE086}" type="datetime1">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8462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633313"/>
          </a:xfrm>
        </p:spPr>
        <p:txBody>
          <a:bodyPr anchor="b">
            <a:noAutofit/>
          </a:bodyPr>
          <a:lstStyle>
            <a:lvl1pPr algn="ctr">
              <a:lnSpc>
                <a:spcPct val="85000"/>
              </a:lnSpc>
              <a:defRPr sz="7200" b="0" cap="all" baseline="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F9F48-31E1-46D0-A5AC-FA6CFEC10763}" type="datetime1">
              <a:rPr kumimoji="1" lang="ja-JP" altLang="en-US" smtClean="0"/>
              <a:t>2024/6/17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91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96549" y="1127446"/>
            <a:ext cx="5527839" cy="495331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6267611" y="1136778"/>
            <a:ext cx="5470297" cy="494398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Date Placeholder 4"/>
          <p:cNvSpPr>
            <a:spLocks noGrp="1"/>
          </p:cNvSpPr>
          <p:nvPr>
            <p:ph type="dt" sz="half" idx="10"/>
          </p:nvPr>
        </p:nvSpPr>
        <p:spPr/>
        <p:txBody>
          <a:bodyPr/>
          <a:lstStyle/>
          <a:p>
            <a:fld id="{788A549B-BC61-455E-84D9-793A106A9BF6}" type="datetime1">
              <a:rPr kumimoji="1" lang="ja-JP" altLang="en-US" smtClean="0"/>
              <a:t>2024/6/17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121336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651761E-AAEB-4375-824F-7D5C3B647FC7}" type="datetime1">
              <a:rPr kumimoji="1" lang="ja-JP" altLang="en-US" smtClean="0"/>
              <a:t>2024/6/17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310378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13569D-F8E3-4E89-A4FC-33B52042DD50}" type="datetime1">
              <a:rPr kumimoji="1" lang="ja-JP" altLang="en-US" smtClean="0"/>
              <a:t>2024/6/17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170953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4618-B05C-4167-820C-5D83A80DE412}" type="datetime1">
              <a:rPr kumimoji="1" lang="ja-JP" altLang="en-US" smtClean="0"/>
              <a:t>2024/6/17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251103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00A8BC-9B9F-4839-98EA-45F8CFF1EBDD}" type="datetime1">
              <a:rPr kumimoji="1" lang="ja-JP" altLang="en-US" smtClean="0"/>
              <a:t>2024/6/17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352775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FB7E84-AF97-4D16-9BF7-54B8F6CA9609}" type="datetime1">
              <a:rPr kumimoji="1" lang="ja-JP" altLang="en-US" smtClean="0"/>
              <a:t>2024/6/17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1E77BA-9784-44FD-97EA-FF142C44C1C8}" type="slidenum">
              <a:rPr kumimoji="1" lang="ja-JP" altLang="en-US" smtClean="0"/>
              <a:t>‹#›</a:t>
            </a:fld>
            <a:endParaRPr kumimoji="1" lang="ja-JP" altLang="en-US"/>
          </a:p>
        </p:txBody>
      </p:sp>
    </p:spTree>
    <p:extLst>
      <p:ext uri="{BB962C8B-B14F-4D97-AF65-F5344CB8AC3E}">
        <p14:creationId xmlns:p14="http://schemas.microsoft.com/office/powerpoint/2010/main" val="212392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6550" y="404326"/>
            <a:ext cx="11341359" cy="575388"/>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96550" y="1140200"/>
            <a:ext cx="11341359" cy="508362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4" name="Date Placeholder 3"/>
          <p:cNvSpPr>
            <a:spLocks noGrp="1"/>
          </p:cNvSpPr>
          <p:nvPr>
            <p:ph type="dt" sz="half" idx="2"/>
          </p:nvPr>
        </p:nvSpPr>
        <p:spPr>
          <a:xfrm>
            <a:off x="231140" y="6535215"/>
            <a:ext cx="2329074" cy="365125"/>
          </a:xfrm>
          <a:prstGeom prst="rect">
            <a:avLst/>
          </a:prstGeom>
        </p:spPr>
        <p:txBody>
          <a:bodyPr vert="horz" lIns="91440" tIns="45720" rIns="91440" bIns="45720" rtlCol="0" anchor="ctr"/>
          <a:lstStyle>
            <a:lvl1pPr algn="l">
              <a:defRPr sz="1200">
                <a:solidFill>
                  <a:schemeClr val="bg1"/>
                </a:solidFill>
              </a:defRPr>
            </a:lvl1pPr>
          </a:lstStyle>
          <a:p>
            <a:fld id="{CBD10163-2055-44E3-9DC9-322CA8EBA4E2}" type="datetime1">
              <a:rPr kumimoji="1" lang="ja-JP" altLang="en-US" smtClean="0"/>
              <a:pPr/>
              <a:t>2024/6/17</a:t>
            </a:fld>
            <a:endParaRPr kumimoji="1" lang="ja-JP" altLang="en-US" dirty="0"/>
          </a:p>
        </p:txBody>
      </p:sp>
      <p:sp>
        <p:nvSpPr>
          <p:cNvPr id="5" name="Footer Placeholder 4"/>
          <p:cNvSpPr>
            <a:spLocks noGrp="1"/>
          </p:cNvSpPr>
          <p:nvPr>
            <p:ph type="ftr" sz="quarter" idx="3"/>
          </p:nvPr>
        </p:nvSpPr>
        <p:spPr>
          <a:xfrm>
            <a:off x="3949148" y="6535215"/>
            <a:ext cx="4717774" cy="365125"/>
          </a:xfrm>
          <a:prstGeom prst="rect">
            <a:avLst/>
          </a:prstGeom>
        </p:spPr>
        <p:txBody>
          <a:bodyPr vert="horz" lIns="91440" tIns="45720" rIns="91440" bIns="45720" rtlCol="0" anchor="ctr"/>
          <a:lstStyle>
            <a:lvl1pPr algn="ctr">
              <a:defRPr sz="1200">
                <a:solidFill>
                  <a:schemeClr val="bg1"/>
                </a:solidFill>
              </a:defRPr>
            </a:lvl1pPr>
          </a:lstStyle>
          <a:p>
            <a:endParaRPr kumimoji="1" lang="ja-JP" altLang="en-US" dirty="0"/>
          </a:p>
        </p:txBody>
      </p:sp>
      <p:sp>
        <p:nvSpPr>
          <p:cNvPr id="6" name="Slide Number Placeholder 5"/>
          <p:cNvSpPr>
            <a:spLocks noGrp="1"/>
          </p:cNvSpPr>
          <p:nvPr>
            <p:ph type="sldNum" sz="quarter" idx="4"/>
          </p:nvPr>
        </p:nvSpPr>
        <p:spPr>
          <a:xfrm>
            <a:off x="10249563" y="6553352"/>
            <a:ext cx="1706217" cy="365125"/>
          </a:xfrm>
          <a:prstGeom prst="rect">
            <a:avLst/>
          </a:prstGeom>
        </p:spPr>
        <p:txBody>
          <a:bodyPr vert="horz" lIns="91440" tIns="45720" rIns="91440" bIns="45720" rtlCol="0" anchor="ctr"/>
          <a:lstStyle>
            <a:lvl1pPr algn="r">
              <a:defRPr sz="1200">
                <a:solidFill>
                  <a:schemeClr val="bg1"/>
                </a:solidFill>
                <a:latin typeface="Noto Sans CJK JP Regular" panose="020B0500000000000000" pitchFamily="34" charset="-128"/>
                <a:ea typeface="Noto Sans CJK JP Regular" panose="020B0500000000000000" pitchFamily="34" charset="-128"/>
              </a:defRPr>
            </a:lvl1pPr>
          </a:lstStyle>
          <a:p>
            <a:fld id="{841E77BA-9784-44FD-97EA-FF142C44C1C8}" type="slidenum">
              <a:rPr kumimoji="1" lang="ja-JP" altLang="en-US" smtClean="0"/>
              <a:pPr/>
              <a:t>‹#›</a:t>
            </a:fld>
            <a:endParaRPr kumimoji="1" lang="ja-JP" altLang="en-US" dirty="0"/>
          </a:p>
        </p:txBody>
      </p:sp>
    </p:spTree>
    <p:extLst>
      <p:ext uri="{BB962C8B-B14F-4D97-AF65-F5344CB8AC3E}">
        <p14:creationId xmlns:p14="http://schemas.microsoft.com/office/powerpoint/2010/main" val="3299762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kumimoji="1" sz="3000" kern="1200">
          <a:solidFill>
            <a:schemeClr val="tx1"/>
          </a:solidFill>
          <a:latin typeface="Noto Sans CJK JP Black" panose="020B0A00000000000000" pitchFamily="34" charset="-128"/>
          <a:ea typeface="Noto Sans CJK JP Black" panose="020B0A00000000000000" pitchFamily="34" charset="-128"/>
          <a:cs typeface="+mj-cs"/>
        </a:defRPr>
      </a:lvl1pPr>
    </p:titleStyle>
    <p:bodyStyle>
      <a:lvl1pPr marL="228600" indent="-182880" algn="just" defTabSz="914400" rtl="0" eaLnBrk="1" latinLnBrk="0" hangingPunct="1">
        <a:lnSpc>
          <a:spcPct val="100000"/>
        </a:lnSpc>
        <a:spcBef>
          <a:spcPts val="1400"/>
        </a:spcBef>
        <a:buClrTx/>
        <a:buSzPct val="50000"/>
        <a:buFont typeface="Noto Sans CJK JP Regular" panose="020B0500000000000000" pitchFamily="34" charset="-128"/>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1pPr>
      <a:lvl2pPr marL="457200" indent="-182880" algn="just" defTabSz="914400" rtl="0" eaLnBrk="1" latinLnBrk="0" hangingPunct="1">
        <a:lnSpc>
          <a:spcPct val="100000"/>
        </a:lnSpc>
        <a:spcBef>
          <a:spcPts val="200"/>
        </a:spcBef>
        <a:spcAft>
          <a:spcPts val="400"/>
        </a:spcAft>
        <a:buClrTx/>
        <a:buSzPct val="50000"/>
        <a:buFont typeface="Noto Sans CJK JP Regular" panose="020B0500000000000000" pitchFamily="34" charset="-128"/>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2pPr>
      <a:lvl3pPr marL="731520" indent="-182880" algn="just" defTabSz="914400" rtl="0" eaLnBrk="1" latinLnBrk="0" hangingPunct="1">
        <a:lnSpc>
          <a:spcPct val="100000"/>
        </a:lnSpc>
        <a:spcBef>
          <a:spcPts val="200"/>
        </a:spcBef>
        <a:spcAft>
          <a:spcPts val="400"/>
        </a:spcAft>
        <a:buClrTx/>
        <a:buSzPct val="50000"/>
        <a:buFont typeface="Noto Sans CJK JP Regular" panose="020B0500000000000000" pitchFamily="34" charset="-128"/>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3pPr>
      <a:lvl4pPr marL="1005840" indent="-182880" algn="just" defTabSz="914400" rtl="0" eaLnBrk="1" latinLnBrk="0" hangingPunct="1">
        <a:lnSpc>
          <a:spcPct val="100000"/>
        </a:lnSpc>
        <a:spcBef>
          <a:spcPts val="200"/>
        </a:spcBef>
        <a:spcAft>
          <a:spcPts val="400"/>
        </a:spcAft>
        <a:buClrTx/>
        <a:buSzPct val="50000"/>
        <a:buFont typeface="Noto Sans CJK JP Regular" panose="020B0500000000000000" pitchFamily="34" charset="-128"/>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4pPr>
      <a:lvl5pPr marL="1280160" indent="-182880" algn="just" defTabSz="914400" rtl="0" eaLnBrk="1" latinLnBrk="0" hangingPunct="1">
        <a:lnSpc>
          <a:spcPct val="100000"/>
        </a:lnSpc>
        <a:spcBef>
          <a:spcPts val="200"/>
        </a:spcBef>
        <a:spcAft>
          <a:spcPts val="400"/>
        </a:spcAft>
        <a:buClrTx/>
        <a:buSzPct val="50000"/>
        <a:buFont typeface="Noto Sans CJK JP Regular" panose="020B0500000000000000" pitchFamily="34" charset="-128"/>
        <a:buChar char="▷"/>
        <a:defRPr kumimoji="1" sz="2000" kern="1200">
          <a:solidFill>
            <a:schemeClr val="tx1"/>
          </a:solidFill>
          <a:latin typeface="Noto Sans CJK JP Regular" panose="020B0500000000000000" pitchFamily="34" charset="-128"/>
          <a:ea typeface="Noto Sans CJK JP Regular" panose="020B0500000000000000" pitchFamily="34" charset="-128"/>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662D4-35C8-5B7D-D77B-9C1375402DBE}"/>
              </a:ext>
            </a:extLst>
          </p:cNvPr>
          <p:cNvSpPr>
            <a:spLocks noGrp="1"/>
          </p:cNvSpPr>
          <p:nvPr>
            <p:ph type="ctrTitle"/>
          </p:nvPr>
        </p:nvSpPr>
        <p:spPr>
          <a:xfrm>
            <a:off x="1109980" y="926217"/>
            <a:ext cx="9966960" cy="2300209"/>
          </a:xfrm>
        </p:spPr>
        <p:txBody>
          <a:bodyPr anchor="ctr" anchorCtr="0">
            <a:normAutofit/>
          </a:bodyPr>
          <a:lstStyle/>
          <a:p>
            <a:r>
              <a:rPr kumimoji="1" lang="en-US" altLang="ja-JP" sz="3300" dirty="0">
                <a:latin typeface="Noto Sans CJK JP Regular" panose="020B0500000000000000" pitchFamily="34" charset="-128"/>
                <a:ea typeface="Noto Sans CJK JP Regular" panose="020B0500000000000000" pitchFamily="34" charset="-128"/>
              </a:rPr>
              <a:t>2024 </a:t>
            </a:r>
            <a:r>
              <a:rPr kumimoji="1" lang="ja-JP" altLang="en-US" sz="3300" dirty="0">
                <a:latin typeface="Noto Sans CJK JP Regular" panose="020B0500000000000000" pitchFamily="34" charset="-128"/>
                <a:ea typeface="Noto Sans CJK JP Regular" panose="020B0500000000000000" pitchFamily="34" charset="-128"/>
              </a:rPr>
              <a:t>年度 </a:t>
            </a:r>
            <a:br>
              <a:rPr kumimoji="1" lang="en-US" altLang="ja-JP" sz="3300" dirty="0">
                <a:latin typeface="Noto Sans CJK JP Regular" panose="020B0500000000000000" pitchFamily="34" charset="-128"/>
                <a:ea typeface="Noto Sans CJK JP Regular" panose="020B0500000000000000" pitchFamily="34" charset="-128"/>
              </a:rPr>
            </a:br>
            <a:r>
              <a:rPr kumimoji="1" lang="ja-JP" altLang="en-US" sz="3300" dirty="0">
                <a:latin typeface="Noto Sans CJK JP Regular" panose="020B0500000000000000" pitchFamily="34" charset="-128"/>
                <a:ea typeface="Noto Sans CJK JP Regular" panose="020B0500000000000000" pitchFamily="34" charset="-128"/>
              </a:rPr>
              <a:t>オンライン </a:t>
            </a:r>
            <a:r>
              <a:rPr kumimoji="1" lang="en-US" altLang="ja-JP" sz="3300" dirty="0">
                <a:latin typeface="Noto Sans CJK JP Regular" panose="020B0500000000000000" pitchFamily="34" charset="-128"/>
                <a:ea typeface="Noto Sans CJK JP Regular" panose="020B0500000000000000" pitchFamily="34" charset="-128"/>
              </a:rPr>
              <a:t>FMODD </a:t>
            </a:r>
            <a:r>
              <a:rPr kumimoji="1" lang="ja-JP" altLang="en-US" sz="3300" dirty="0">
                <a:latin typeface="Noto Sans CJK JP Regular" panose="020B0500000000000000" pitchFamily="34" charset="-128"/>
                <a:ea typeface="Noto Sans CJK JP Regular" panose="020B0500000000000000" pitchFamily="34" charset="-128"/>
              </a:rPr>
              <a:t>スタートアップ講習会 </a:t>
            </a:r>
            <a:r>
              <a:rPr kumimoji="1" lang="en-US" altLang="ja-JP" sz="3300" dirty="0">
                <a:latin typeface="Noto Sans CJK JP Regular" panose="020B0500000000000000" pitchFamily="34" charset="-128"/>
                <a:ea typeface="Noto Sans CJK JP Regular" panose="020B0500000000000000" pitchFamily="34" charset="-128"/>
              </a:rPr>
              <a:t>(5)</a:t>
            </a:r>
            <a:br>
              <a:rPr kumimoji="1" lang="ja-JP" altLang="en-US" sz="5400" dirty="0">
                <a:latin typeface="Noto Sans CJK JP Regular" panose="020B0500000000000000" pitchFamily="34" charset="-128"/>
                <a:ea typeface="Noto Sans CJK JP Regular" panose="020B0500000000000000" pitchFamily="34" charset="-128"/>
              </a:rPr>
            </a:br>
            <a:br>
              <a:rPr kumimoji="1" lang="en-US" altLang="ja-JP" sz="5000" dirty="0"/>
            </a:br>
            <a:r>
              <a:rPr kumimoji="1" lang="en-US" altLang="ja-JP" sz="5000" dirty="0"/>
              <a:t>FMO </a:t>
            </a:r>
            <a:r>
              <a:rPr kumimoji="1" lang="ja-JP" altLang="en-US" sz="5000" dirty="0"/>
              <a:t>計算結果の解析</a:t>
            </a:r>
          </a:p>
        </p:txBody>
      </p:sp>
      <p:sp>
        <p:nvSpPr>
          <p:cNvPr id="3" name="字幕 2">
            <a:extLst>
              <a:ext uri="{FF2B5EF4-FFF2-40B4-BE49-F238E27FC236}">
                <a16:creationId xmlns:a16="http://schemas.microsoft.com/office/drawing/2014/main" id="{7FC6AB4B-6467-A140-8DD2-E22F5A810D32}"/>
              </a:ext>
            </a:extLst>
          </p:cNvPr>
          <p:cNvSpPr>
            <a:spLocks noGrp="1"/>
          </p:cNvSpPr>
          <p:nvPr>
            <p:ph type="subTitle" idx="1"/>
          </p:nvPr>
        </p:nvSpPr>
        <p:spPr/>
        <p:txBody>
          <a:bodyPr/>
          <a:lstStyle/>
          <a:p>
            <a:r>
              <a:rPr kumimoji="1" lang="ja-JP" altLang="en-US" dirty="0">
                <a:solidFill>
                  <a:schemeClr val="tx1"/>
                </a:solidFill>
              </a:rPr>
              <a:t>理化学研究所</a:t>
            </a:r>
            <a:endParaRPr kumimoji="1" lang="en-US" altLang="ja-JP" dirty="0">
              <a:solidFill>
                <a:schemeClr val="tx1"/>
              </a:solidFill>
            </a:endParaRPr>
          </a:p>
          <a:p>
            <a:r>
              <a:rPr lang="ja-JP" altLang="en-US" dirty="0">
                <a:solidFill>
                  <a:schemeClr val="tx1"/>
                </a:solidFill>
              </a:rPr>
              <a:t>大山達也</a:t>
            </a:r>
            <a:endParaRPr kumimoji="1" lang="ja-JP" altLang="en-US" dirty="0">
              <a:solidFill>
                <a:schemeClr val="tx1"/>
              </a:solidFill>
            </a:endParaRPr>
          </a:p>
        </p:txBody>
      </p:sp>
    </p:spTree>
    <p:extLst>
      <p:ext uri="{BB962C8B-B14F-4D97-AF65-F5344CB8AC3E}">
        <p14:creationId xmlns:p14="http://schemas.microsoft.com/office/powerpoint/2010/main" val="358072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9DA17-391C-5C15-0C7B-749996529EC5}"/>
              </a:ext>
            </a:extLst>
          </p:cNvPr>
          <p:cNvSpPr>
            <a:spLocks noGrp="1"/>
          </p:cNvSpPr>
          <p:nvPr>
            <p:ph type="title"/>
          </p:nvPr>
        </p:nvSpPr>
        <p:spPr/>
        <p:txBody>
          <a:bodyPr/>
          <a:lstStyle/>
          <a:p>
            <a:r>
              <a:rPr kumimoji="1" lang="en-US" altLang="ja-JP" dirty="0"/>
              <a:t>ABINIT-MP </a:t>
            </a:r>
            <a:r>
              <a:rPr kumimoji="1" lang="ja-JP" altLang="en-US" dirty="0"/>
              <a:t>で出力されるファイル</a:t>
            </a:r>
            <a:r>
              <a:rPr kumimoji="1" lang="en-US" altLang="ja-JP" dirty="0"/>
              <a:t>: CPF </a:t>
            </a:r>
            <a:r>
              <a:rPr kumimoji="1" lang="ja-JP" altLang="en-US" dirty="0"/>
              <a:t>ファイル </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245B3D11-8B41-DCDF-6820-B5A3884831C9}"/>
              </a:ext>
            </a:extLst>
          </p:cNvPr>
          <p:cNvSpPr>
            <a:spLocks noGrp="1"/>
          </p:cNvSpPr>
          <p:nvPr>
            <p:ph sz="half" idx="1"/>
          </p:nvPr>
        </p:nvSpPr>
        <p:spPr>
          <a:xfrm>
            <a:off x="396549" y="1500360"/>
            <a:ext cx="5527839" cy="4953314"/>
          </a:xfrm>
        </p:spPr>
        <p:txBody>
          <a:bodyPr>
            <a:normAutofit/>
          </a:bodyPr>
          <a:lstStyle/>
          <a:p>
            <a:r>
              <a:rPr lang="en-US" altLang="ja-JP" sz="1800" dirty="0"/>
              <a:t>1</a:t>
            </a:r>
            <a:r>
              <a:rPr lang="ja-JP" altLang="en-US" sz="1800" dirty="0"/>
              <a:t> 行目</a:t>
            </a:r>
            <a:r>
              <a:rPr lang="en-US" altLang="ja-JP" sz="1800" dirty="0"/>
              <a:t>: CPF </a:t>
            </a:r>
            <a:r>
              <a:rPr lang="ja-JP" altLang="en-US" sz="1800" dirty="0"/>
              <a:t>ファイルのバージョン</a:t>
            </a:r>
            <a:endParaRPr lang="en-US" altLang="ja-JP" sz="1800" dirty="0"/>
          </a:p>
          <a:p>
            <a:r>
              <a:rPr kumimoji="1" lang="en-US" altLang="ja-JP" sz="1800" dirty="0"/>
              <a:t>2 </a:t>
            </a:r>
            <a:r>
              <a:rPr kumimoji="1" lang="ja-JP" altLang="en-US" sz="1800" dirty="0"/>
              <a:t>行目</a:t>
            </a:r>
            <a:r>
              <a:rPr kumimoji="1" lang="en-US" altLang="ja-JP" sz="1800" dirty="0"/>
              <a:t>: </a:t>
            </a:r>
            <a:r>
              <a:rPr kumimoji="1" lang="ja-JP" altLang="en-US" sz="1800" dirty="0"/>
              <a:t>原子数、フラグメント数</a:t>
            </a:r>
            <a:endParaRPr kumimoji="1" lang="en-US" altLang="ja-JP" sz="1800" dirty="0"/>
          </a:p>
          <a:p>
            <a:r>
              <a:rPr lang="ja-JP" altLang="en-US" sz="1800" dirty="0"/>
              <a:t>原子情報 </a:t>
            </a:r>
            <a:r>
              <a:rPr lang="en-US" altLang="ja-JP" sz="1800" dirty="0"/>
              <a:t>(1</a:t>
            </a:r>
            <a:r>
              <a:rPr lang="ja-JP" altLang="en-US" sz="1800" dirty="0"/>
              <a:t> 原子につき、</a:t>
            </a:r>
            <a:r>
              <a:rPr lang="en-US" altLang="ja-JP" sz="1800" dirty="0"/>
              <a:t>1 </a:t>
            </a:r>
            <a:r>
              <a:rPr lang="ja-JP" altLang="en-US" sz="1800" dirty="0"/>
              <a:t>行</a:t>
            </a:r>
            <a:r>
              <a:rPr lang="en-US" altLang="ja-JP" sz="1800" dirty="0"/>
              <a:t>):</a:t>
            </a:r>
          </a:p>
          <a:p>
            <a:pPr lvl="1"/>
            <a:r>
              <a:rPr kumimoji="1" lang="ja-JP" altLang="en-US" sz="1800" dirty="0"/>
              <a:t>原子インデックス</a:t>
            </a:r>
            <a:endParaRPr kumimoji="1" lang="en-US" altLang="ja-JP" sz="1800" dirty="0"/>
          </a:p>
          <a:p>
            <a:pPr lvl="1"/>
            <a:r>
              <a:rPr lang="ja-JP" altLang="en-US" sz="1800" dirty="0"/>
              <a:t>元素</a:t>
            </a:r>
            <a:endParaRPr lang="en-US" altLang="ja-JP" sz="1800" dirty="0"/>
          </a:p>
          <a:p>
            <a:pPr lvl="1"/>
            <a:r>
              <a:rPr kumimoji="1" lang="ja-JP" altLang="en-US" sz="1800" dirty="0"/>
              <a:t>原子タイプ</a:t>
            </a:r>
            <a:endParaRPr kumimoji="1" lang="en-US" altLang="ja-JP" sz="1800" dirty="0"/>
          </a:p>
          <a:p>
            <a:pPr lvl="1"/>
            <a:r>
              <a:rPr lang="ja-JP" altLang="en-US" sz="1800" dirty="0"/>
              <a:t>残基名</a:t>
            </a:r>
            <a:endParaRPr lang="en-US" altLang="ja-JP" sz="1800" dirty="0"/>
          </a:p>
          <a:p>
            <a:pPr lvl="1"/>
            <a:r>
              <a:rPr kumimoji="1" lang="ja-JP" altLang="en-US" sz="1800" dirty="0"/>
              <a:t>残基番号</a:t>
            </a:r>
            <a:endParaRPr kumimoji="1" lang="en-US" altLang="ja-JP" sz="1800" dirty="0"/>
          </a:p>
          <a:p>
            <a:pPr lvl="1"/>
            <a:r>
              <a:rPr lang="ja-JP" altLang="en-US" sz="1800" dirty="0"/>
              <a:t>フラグメント番号</a:t>
            </a:r>
            <a:endParaRPr lang="en-US" altLang="ja-JP" sz="1800" dirty="0"/>
          </a:p>
          <a:p>
            <a:pPr lvl="1"/>
            <a:r>
              <a:rPr kumimoji="1" lang="ja-JP" altLang="en-US" sz="1800" dirty="0"/>
              <a:t>座標</a:t>
            </a:r>
            <a:endParaRPr kumimoji="1" lang="en-US" altLang="ja-JP" sz="1800" dirty="0"/>
          </a:p>
          <a:p>
            <a:pPr lvl="1"/>
            <a:r>
              <a:rPr lang="en-US" altLang="ja-JP" sz="1800" dirty="0" err="1"/>
              <a:t>Mulliken</a:t>
            </a:r>
            <a:r>
              <a:rPr lang="ja-JP" altLang="en-US" sz="1800" dirty="0"/>
              <a:t>、</a:t>
            </a:r>
            <a:r>
              <a:rPr lang="en-US" altLang="ja-JP" sz="1800" dirty="0"/>
              <a:t>NPA</a:t>
            </a:r>
            <a:r>
              <a:rPr lang="ja-JP" altLang="en-US" sz="1800" dirty="0"/>
              <a:t>、</a:t>
            </a:r>
            <a:r>
              <a:rPr lang="en-US" altLang="ja-JP" sz="1800" dirty="0"/>
              <a:t>ESP </a:t>
            </a:r>
            <a:r>
              <a:rPr lang="ja-JP" altLang="en-US" sz="1800" dirty="0"/>
              <a:t>での原子電荷</a:t>
            </a:r>
            <a:endParaRPr lang="en-US" altLang="ja-JP" sz="1800" dirty="0"/>
          </a:p>
          <a:p>
            <a:pPr lvl="1"/>
            <a:r>
              <a:rPr kumimoji="1" lang="en-US" altLang="ja-JP" sz="1800" dirty="0"/>
              <a:t>Chain ID</a:t>
            </a:r>
            <a:endParaRPr kumimoji="1" lang="ja-JP" altLang="en-US" sz="1800" dirty="0"/>
          </a:p>
        </p:txBody>
      </p:sp>
      <p:sp>
        <p:nvSpPr>
          <p:cNvPr id="4" name="コンテンツ プレースホルダー 3">
            <a:extLst>
              <a:ext uri="{FF2B5EF4-FFF2-40B4-BE49-F238E27FC236}">
                <a16:creationId xmlns:a16="http://schemas.microsoft.com/office/drawing/2014/main" id="{C336E3D3-E4C3-7133-277F-279728350978}"/>
              </a:ext>
            </a:extLst>
          </p:cNvPr>
          <p:cNvSpPr>
            <a:spLocks noGrp="1"/>
          </p:cNvSpPr>
          <p:nvPr>
            <p:ph sz="half" idx="2"/>
          </p:nvPr>
        </p:nvSpPr>
        <p:spPr>
          <a:xfrm>
            <a:off x="6267611" y="1509692"/>
            <a:ext cx="5470297" cy="4943982"/>
          </a:xfrm>
        </p:spPr>
        <p:txBody>
          <a:bodyPr>
            <a:normAutofit/>
          </a:bodyPr>
          <a:lstStyle/>
          <a:p>
            <a:r>
              <a:rPr kumimoji="1" lang="ja-JP" altLang="en-US" sz="1800" dirty="0"/>
              <a:t>フラグメントの電子数 </a:t>
            </a:r>
            <a:r>
              <a:rPr kumimoji="1" lang="en-US" altLang="ja-JP" sz="1800" dirty="0"/>
              <a:t>(1 </a:t>
            </a:r>
            <a:r>
              <a:rPr kumimoji="1" lang="ja-JP" altLang="en-US" sz="1800" dirty="0"/>
              <a:t>フラグメント </a:t>
            </a:r>
            <a:r>
              <a:rPr kumimoji="1" lang="en-US" altLang="ja-JP" sz="1800" dirty="0"/>
              <a:t>5 </a:t>
            </a:r>
            <a:r>
              <a:rPr kumimoji="1" lang="ja-JP" altLang="en-US" sz="1800" dirty="0"/>
              <a:t>文字、</a:t>
            </a:r>
            <a:r>
              <a:rPr kumimoji="1" lang="en-US" altLang="ja-JP" sz="1800" dirty="0"/>
              <a:t>1 </a:t>
            </a:r>
            <a:r>
              <a:rPr kumimoji="1" lang="ja-JP" altLang="en-US" sz="1800" dirty="0"/>
              <a:t>行 </a:t>
            </a:r>
            <a:r>
              <a:rPr kumimoji="1" lang="en-US" altLang="ja-JP" sz="1800" dirty="0"/>
              <a:t>16 </a:t>
            </a:r>
            <a:r>
              <a:rPr kumimoji="1" lang="ja-JP" altLang="en-US" sz="1800" dirty="0"/>
              <a:t>フラグメント</a:t>
            </a:r>
            <a:r>
              <a:rPr kumimoji="1" lang="en-US" altLang="ja-JP" sz="1800" dirty="0"/>
              <a:t>)</a:t>
            </a:r>
          </a:p>
          <a:p>
            <a:r>
              <a:rPr lang="ja-JP" altLang="en-US" sz="1800" dirty="0"/>
              <a:t>フラグメント間の結合本数 </a:t>
            </a:r>
            <a:r>
              <a:rPr kumimoji="1" lang="en-US" altLang="ja-JP" sz="1800" dirty="0"/>
              <a:t>(1 </a:t>
            </a:r>
            <a:r>
              <a:rPr kumimoji="1" lang="ja-JP" altLang="en-US" sz="1800" dirty="0"/>
              <a:t>フラグメント </a:t>
            </a:r>
            <a:r>
              <a:rPr kumimoji="1" lang="en-US" altLang="ja-JP" sz="1800" dirty="0"/>
              <a:t>5 </a:t>
            </a:r>
            <a:r>
              <a:rPr kumimoji="1" lang="ja-JP" altLang="en-US" sz="1800" dirty="0"/>
              <a:t>文字、</a:t>
            </a:r>
            <a:r>
              <a:rPr kumimoji="1" lang="en-US" altLang="ja-JP" sz="1800" dirty="0"/>
              <a:t>1 </a:t>
            </a:r>
            <a:r>
              <a:rPr kumimoji="1" lang="ja-JP" altLang="en-US" sz="1800" dirty="0"/>
              <a:t>行 </a:t>
            </a:r>
            <a:r>
              <a:rPr kumimoji="1" lang="en-US" altLang="ja-JP" sz="1800" dirty="0"/>
              <a:t>16 </a:t>
            </a:r>
            <a:r>
              <a:rPr kumimoji="1" lang="ja-JP" altLang="en-US" sz="1800" dirty="0"/>
              <a:t>フラグメント</a:t>
            </a:r>
            <a:r>
              <a:rPr kumimoji="1" lang="en-US" altLang="ja-JP" sz="1800" dirty="0"/>
              <a:t>)</a:t>
            </a:r>
          </a:p>
          <a:p>
            <a:r>
              <a:rPr kumimoji="1" lang="ja-JP" altLang="en-US" sz="1800" dirty="0"/>
              <a:t>フラグメント間で結合している原子 </a:t>
            </a:r>
            <a:r>
              <a:rPr kumimoji="1" lang="en-US" altLang="ja-JP" sz="1800" dirty="0"/>
              <a:t>(5 </a:t>
            </a:r>
            <a:r>
              <a:rPr kumimoji="1" lang="ja-JP" altLang="en-US" sz="1800" dirty="0"/>
              <a:t>文字に原子 </a:t>
            </a:r>
            <a:r>
              <a:rPr kumimoji="1" lang="en-US" altLang="ja-JP" sz="1800" dirty="0" err="1"/>
              <a:t>i</a:t>
            </a:r>
            <a:r>
              <a:rPr kumimoji="1" lang="en-US" altLang="ja-JP" sz="1800" dirty="0"/>
              <a:t> </a:t>
            </a:r>
            <a:r>
              <a:rPr kumimoji="1" lang="ja-JP" altLang="en-US" sz="1800" dirty="0"/>
              <a:t>と原子 </a:t>
            </a:r>
            <a:r>
              <a:rPr kumimoji="1" lang="en-US" altLang="ja-JP" sz="1800" dirty="0"/>
              <a:t>j </a:t>
            </a:r>
            <a:r>
              <a:rPr kumimoji="1" lang="ja-JP" altLang="en-US" sz="1800" dirty="0"/>
              <a:t>の原子インデックス</a:t>
            </a:r>
            <a:r>
              <a:rPr kumimoji="1" lang="en-US" altLang="ja-JP" sz="1800" dirty="0"/>
              <a:t>)</a:t>
            </a:r>
          </a:p>
          <a:p>
            <a:r>
              <a:rPr lang="ja-JP" altLang="en-US" sz="1800" dirty="0"/>
              <a:t>フラグメント間の最短原子間距離</a:t>
            </a:r>
            <a:r>
              <a:rPr lang="en-US" altLang="ja-JP" sz="1800" dirty="0"/>
              <a:t> (</a:t>
            </a:r>
            <a:r>
              <a:rPr lang="ja-JP" altLang="en-US" sz="1800" dirty="0"/>
              <a:t>原子 </a:t>
            </a:r>
            <a:r>
              <a:rPr lang="en-US" altLang="ja-JP" sz="1800" dirty="0" err="1"/>
              <a:t>i</a:t>
            </a:r>
            <a:r>
              <a:rPr lang="en-US" altLang="ja-JP" sz="1800" dirty="0"/>
              <a:t> </a:t>
            </a:r>
            <a:r>
              <a:rPr lang="ja-JP" altLang="en-US" sz="1800" dirty="0"/>
              <a:t>と </a:t>
            </a:r>
            <a:r>
              <a:rPr lang="en-US" altLang="ja-JP" sz="1800" dirty="0"/>
              <a:t>j </a:t>
            </a:r>
            <a:r>
              <a:rPr lang="ja-JP" altLang="en-US" sz="1800" dirty="0"/>
              <a:t>の原子インデックスと最短距離</a:t>
            </a:r>
            <a:r>
              <a:rPr lang="en-US" altLang="ja-JP" sz="1800" dirty="0"/>
              <a:t>)</a:t>
            </a:r>
          </a:p>
          <a:p>
            <a:r>
              <a:rPr kumimoji="1" lang="ja-JP" altLang="en-US" sz="1800" dirty="0"/>
              <a:t>双極子モーメント</a:t>
            </a:r>
            <a:endParaRPr kumimoji="1" lang="en-US" altLang="ja-JP" sz="1800" dirty="0"/>
          </a:p>
          <a:p>
            <a:r>
              <a:rPr lang="ja-JP" altLang="en-US" sz="1800" dirty="0"/>
              <a:t>基底関数名 </a:t>
            </a:r>
            <a:r>
              <a:rPr lang="en-US" altLang="ja-JP" sz="1800" dirty="0"/>
              <a:t>(1 </a:t>
            </a:r>
            <a:r>
              <a:rPr lang="ja-JP" altLang="en-US" sz="1800" dirty="0"/>
              <a:t>行</a:t>
            </a:r>
            <a:r>
              <a:rPr lang="en-US" altLang="ja-JP" sz="1800" dirty="0"/>
              <a:t>)</a:t>
            </a:r>
          </a:p>
          <a:p>
            <a:r>
              <a:rPr kumimoji="1" lang="ja-JP" altLang="en-US" sz="1800" dirty="0"/>
              <a:t>電子状態 </a:t>
            </a:r>
            <a:r>
              <a:rPr kumimoji="1" lang="en-US" altLang="ja-JP" sz="1800" dirty="0"/>
              <a:t>(1 </a:t>
            </a:r>
            <a:r>
              <a:rPr kumimoji="1" lang="ja-JP" altLang="en-US" sz="1800" dirty="0"/>
              <a:t>行</a:t>
            </a:r>
            <a:r>
              <a:rPr kumimoji="1" lang="en-US" altLang="ja-JP" sz="1800" dirty="0"/>
              <a:t>)</a:t>
            </a:r>
          </a:p>
          <a:p>
            <a:r>
              <a:rPr lang="ja-JP" altLang="en-US" sz="1800" dirty="0"/>
              <a:t>計算方法 </a:t>
            </a:r>
            <a:r>
              <a:rPr lang="en-US" altLang="ja-JP" sz="1800" dirty="0"/>
              <a:t>(1 </a:t>
            </a:r>
            <a:r>
              <a:rPr lang="ja-JP" altLang="en-US" sz="1800" dirty="0"/>
              <a:t>行</a:t>
            </a:r>
            <a:r>
              <a:rPr lang="en-US" altLang="ja-JP" sz="1800" dirty="0"/>
              <a:t>)</a:t>
            </a:r>
            <a:endParaRPr kumimoji="1" lang="ja-JP" altLang="en-US" sz="1800" dirty="0"/>
          </a:p>
        </p:txBody>
      </p:sp>
      <p:sp>
        <p:nvSpPr>
          <p:cNvPr id="5" name="スライド番号プレースホルダー 4">
            <a:extLst>
              <a:ext uri="{FF2B5EF4-FFF2-40B4-BE49-F238E27FC236}">
                <a16:creationId xmlns:a16="http://schemas.microsoft.com/office/drawing/2014/main" id="{986513A0-8326-3819-3F53-9D6883C639B0}"/>
              </a:ext>
            </a:extLst>
          </p:cNvPr>
          <p:cNvSpPr>
            <a:spLocks noGrp="1"/>
          </p:cNvSpPr>
          <p:nvPr>
            <p:ph type="sldNum" sz="quarter" idx="12"/>
          </p:nvPr>
        </p:nvSpPr>
        <p:spPr/>
        <p:txBody>
          <a:bodyPr/>
          <a:lstStyle/>
          <a:p>
            <a:fld id="{841E77BA-9784-44FD-97EA-FF142C44C1C8}" type="slidenum">
              <a:rPr kumimoji="1" lang="ja-JP" altLang="en-US" smtClean="0"/>
              <a:t>10</a:t>
            </a:fld>
            <a:endParaRPr kumimoji="1" lang="ja-JP" altLang="en-US"/>
          </a:p>
        </p:txBody>
      </p:sp>
      <p:sp>
        <p:nvSpPr>
          <p:cNvPr id="6" name="テキスト ボックス 5">
            <a:extLst>
              <a:ext uri="{FF2B5EF4-FFF2-40B4-BE49-F238E27FC236}">
                <a16:creationId xmlns:a16="http://schemas.microsoft.com/office/drawing/2014/main" id="{22210EF1-00BE-9C9E-C6B3-0589E24305B7}"/>
              </a:ext>
            </a:extLst>
          </p:cNvPr>
          <p:cNvSpPr txBox="1"/>
          <p:nvPr/>
        </p:nvSpPr>
        <p:spPr>
          <a:xfrm>
            <a:off x="396548" y="951655"/>
            <a:ext cx="11171868" cy="400110"/>
          </a:xfrm>
          <a:prstGeom prst="rect">
            <a:avLst/>
          </a:prstGeom>
          <a:noFill/>
        </p:spPr>
        <p:txBody>
          <a:bodyPr wrap="square" rtlCol="0">
            <a:spAutoFit/>
          </a:bodyPr>
          <a:lstStyle/>
          <a:p>
            <a:pPr algn="l"/>
            <a:r>
              <a:rPr kumimoji="1" lang="en-US" altLang="ja-JP" sz="2000" dirty="0">
                <a:latin typeface="Noto Sans CJK JP Regular" panose="020B0500000000000000" pitchFamily="34" charset="-128"/>
                <a:ea typeface="Noto Sans CJK JP Regular" panose="020B0500000000000000" pitchFamily="34" charset="-128"/>
              </a:rPr>
              <a:t>ABINIT-MP </a:t>
            </a:r>
            <a:r>
              <a:rPr kumimoji="1" lang="ja-JP" altLang="en-US" sz="2000" dirty="0">
                <a:latin typeface="Noto Sans CJK JP Regular" panose="020B0500000000000000" pitchFamily="34" charset="-128"/>
                <a:ea typeface="Noto Sans CJK JP Regular" panose="020B0500000000000000" pitchFamily="34" charset="-128"/>
              </a:rPr>
              <a:t>が出力するチェックポイントファイル </a:t>
            </a:r>
            <a:r>
              <a:rPr kumimoji="1" lang="en-US" altLang="ja-JP" sz="2000" dirty="0">
                <a:latin typeface="Noto Sans CJK JP Regular" panose="020B0500000000000000" pitchFamily="34" charset="-128"/>
                <a:ea typeface="Noto Sans CJK JP Regular" panose="020B0500000000000000" pitchFamily="34" charset="-128"/>
              </a:rPr>
              <a:t>(</a:t>
            </a:r>
            <a:r>
              <a:rPr kumimoji="1" lang="ja-JP" altLang="en-US" sz="2000" dirty="0">
                <a:latin typeface="Noto Sans CJK JP Regular" panose="020B0500000000000000" pitchFamily="34" charset="-128"/>
                <a:ea typeface="Noto Sans CJK JP Regular" panose="020B0500000000000000" pitchFamily="34" charset="-128"/>
              </a:rPr>
              <a:t>出力形式は決まっているが、読みにくい</a:t>
            </a:r>
            <a:r>
              <a:rPr kumimoji="1" lang="en-US" altLang="ja-JP" sz="2000" dirty="0">
                <a:latin typeface="Noto Sans CJK JP Regular" panose="020B0500000000000000" pitchFamily="34" charset="-128"/>
                <a:ea typeface="Noto Sans CJK JP Regular" panose="020B0500000000000000" pitchFamily="34" charset="-128"/>
              </a:rPr>
              <a:t>)</a:t>
            </a:r>
            <a:endParaRPr kumimoji="1" lang="ja-JP" altLang="en-US" sz="2000" dirty="0">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180683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9DA17-391C-5C15-0C7B-749996529EC5}"/>
              </a:ext>
            </a:extLst>
          </p:cNvPr>
          <p:cNvSpPr>
            <a:spLocks noGrp="1"/>
          </p:cNvSpPr>
          <p:nvPr>
            <p:ph type="title"/>
          </p:nvPr>
        </p:nvSpPr>
        <p:spPr/>
        <p:txBody>
          <a:bodyPr/>
          <a:lstStyle/>
          <a:p>
            <a:r>
              <a:rPr kumimoji="1" lang="en-US" altLang="ja-JP" dirty="0"/>
              <a:t>ABINIT-MP </a:t>
            </a:r>
            <a:r>
              <a:rPr kumimoji="1" lang="ja-JP" altLang="en-US" dirty="0"/>
              <a:t>で出力されるファイル</a:t>
            </a:r>
            <a:r>
              <a:rPr kumimoji="1" lang="en-US" altLang="ja-JP" dirty="0"/>
              <a:t>: CPF </a:t>
            </a:r>
            <a:r>
              <a:rPr kumimoji="1" lang="ja-JP" altLang="en-US" dirty="0"/>
              <a:t>ファイル </a:t>
            </a:r>
            <a:r>
              <a:rPr kumimoji="1"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245B3D11-8B41-DCDF-6820-B5A3884831C9}"/>
              </a:ext>
            </a:extLst>
          </p:cNvPr>
          <p:cNvSpPr>
            <a:spLocks noGrp="1"/>
          </p:cNvSpPr>
          <p:nvPr>
            <p:ph sz="half" idx="1"/>
          </p:nvPr>
        </p:nvSpPr>
        <p:spPr>
          <a:xfrm>
            <a:off x="396549" y="1500360"/>
            <a:ext cx="5699451" cy="4953314"/>
          </a:xfrm>
        </p:spPr>
        <p:txBody>
          <a:bodyPr>
            <a:noAutofit/>
          </a:bodyPr>
          <a:lstStyle/>
          <a:p>
            <a:r>
              <a:rPr kumimoji="1" lang="ja-JP" altLang="en-US" sz="1800" dirty="0"/>
              <a:t>近似パラメータ </a:t>
            </a:r>
            <a:r>
              <a:rPr kumimoji="1" lang="en-US" altLang="ja-JP" sz="1800" dirty="0"/>
              <a:t>(1 </a:t>
            </a:r>
            <a:r>
              <a:rPr kumimoji="1" lang="ja-JP" altLang="en-US" sz="1800" dirty="0"/>
              <a:t>行</a:t>
            </a:r>
            <a:r>
              <a:rPr kumimoji="1" lang="en-US" altLang="ja-JP" sz="1800" dirty="0"/>
              <a:t>):</a:t>
            </a:r>
          </a:p>
          <a:p>
            <a:pPr lvl="1"/>
            <a:r>
              <a:rPr kumimoji="1" lang="en-US" altLang="ja-JP" sz="1800" dirty="0"/>
              <a:t>AO population </a:t>
            </a:r>
            <a:r>
              <a:rPr kumimoji="1" lang="ja-JP" altLang="en-US" sz="1800" dirty="0"/>
              <a:t>の近似パラメータ</a:t>
            </a:r>
            <a:endParaRPr kumimoji="1" lang="en-US" altLang="ja-JP" sz="1800" dirty="0"/>
          </a:p>
          <a:p>
            <a:pPr lvl="1"/>
            <a:r>
              <a:rPr lang="ja-JP" altLang="en-US" sz="1800" dirty="0"/>
              <a:t>点電荷近似の近似パラメータ</a:t>
            </a:r>
            <a:endParaRPr lang="en-US" altLang="ja-JP" sz="1800" dirty="0"/>
          </a:p>
          <a:p>
            <a:pPr lvl="1"/>
            <a:r>
              <a:rPr kumimoji="1" lang="en-US" altLang="ja-JP" sz="1800" dirty="0"/>
              <a:t>Dimer-es </a:t>
            </a:r>
            <a:r>
              <a:rPr kumimoji="1" lang="ja-JP" altLang="en-US" sz="1800" dirty="0"/>
              <a:t>近似の近似パラメータ</a:t>
            </a:r>
            <a:endParaRPr kumimoji="1" lang="en-US" altLang="ja-JP" sz="1800" dirty="0"/>
          </a:p>
          <a:p>
            <a:r>
              <a:rPr kumimoji="1" lang="ja-JP" altLang="en-US" sz="1800" dirty="0"/>
              <a:t>核間反発エネルギー </a:t>
            </a:r>
            <a:r>
              <a:rPr kumimoji="1" lang="en-US" altLang="ja-JP" sz="1800" dirty="0"/>
              <a:t>(1 </a:t>
            </a:r>
            <a:r>
              <a:rPr kumimoji="1" lang="ja-JP" altLang="en-US" sz="1800" dirty="0"/>
              <a:t>行</a:t>
            </a:r>
            <a:r>
              <a:rPr kumimoji="1" lang="en-US" altLang="ja-JP" sz="1800" dirty="0"/>
              <a:t>)</a:t>
            </a:r>
          </a:p>
          <a:p>
            <a:r>
              <a:rPr lang="ja-JP" altLang="en-US" sz="1800" dirty="0"/>
              <a:t>全電子エネルギー </a:t>
            </a:r>
            <a:r>
              <a:rPr lang="en-US" altLang="ja-JP" sz="1800" dirty="0"/>
              <a:t>(1 </a:t>
            </a:r>
            <a:r>
              <a:rPr lang="ja-JP" altLang="en-US" sz="1800" dirty="0"/>
              <a:t>行</a:t>
            </a:r>
            <a:r>
              <a:rPr lang="en-US" altLang="ja-JP" sz="1800" dirty="0"/>
              <a:t>)</a:t>
            </a:r>
          </a:p>
          <a:p>
            <a:r>
              <a:rPr kumimoji="1" lang="ja-JP" altLang="en-US" sz="1800" dirty="0"/>
              <a:t>モノマーエネルギー </a:t>
            </a:r>
            <a:r>
              <a:rPr kumimoji="1" lang="en-US" altLang="ja-JP" sz="1800" dirty="0"/>
              <a:t>(1 </a:t>
            </a:r>
            <a:r>
              <a:rPr kumimoji="1" lang="ja-JP" altLang="en-US" sz="1800" dirty="0"/>
              <a:t>フラグメント </a:t>
            </a:r>
            <a:r>
              <a:rPr kumimoji="1" lang="en-US" altLang="ja-JP" sz="1800" dirty="0"/>
              <a:t>1 </a:t>
            </a:r>
            <a:r>
              <a:rPr kumimoji="1" lang="ja-JP" altLang="en-US" sz="1800" dirty="0"/>
              <a:t>行</a:t>
            </a:r>
            <a:r>
              <a:rPr kumimoji="1" lang="en-US" altLang="ja-JP" sz="1800" dirty="0"/>
              <a:t>)</a:t>
            </a:r>
          </a:p>
          <a:p>
            <a:pPr lvl="1"/>
            <a:r>
              <a:rPr kumimoji="1" lang="ja-JP" altLang="en-US" sz="1800" dirty="0"/>
              <a:t>核間反発エネルギー </a:t>
            </a:r>
            <a:r>
              <a:rPr kumimoji="1" lang="en-US" altLang="ja-JP" sz="1800" dirty="0"/>
              <a:t>(24 </a:t>
            </a:r>
            <a:r>
              <a:rPr kumimoji="1" lang="ja-JP" altLang="en-US" sz="1800" dirty="0"/>
              <a:t>文字で小数点以下 </a:t>
            </a:r>
            <a:r>
              <a:rPr kumimoji="1" lang="en-US" altLang="ja-JP" sz="1800" dirty="0"/>
              <a:t>15 </a:t>
            </a:r>
            <a:r>
              <a:rPr kumimoji="1" lang="ja-JP" altLang="en-US" sz="1800" dirty="0"/>
              <a:t>桁</a:t>
            </a:r>
            <a:r>
              <a:rPr kumimoji="1" lang="en-US" altLang="ja-JP" sz="1800" dirty="0"/>
              <a:t>)</a:t>
            </a:r>
          </a:p>
          <a:p>
            <a:pPr lvl="1"/>
            <a:r>
              <a:rPr lang="ja-JP" altLang="en-US" sz="1800" dirty="0"/>
              <a:t>電子エネルギー </a:t>
            </a:r>
            <a:r>
              <a:rPr kumimoji="1" lang="en-US" altLang="ja-JP" sz="1800" dirty="0"/>
              <a:t>(24 </a:t>
            </a:r>
            <a:r>
              <a:rPr kumimoji="1" lang="ja-JP" altLang="en-US" sz="1800" dirty="0"/>
              <a:t>文字で小数点以下 </a:t>
            </a:r>
            <a:r>
              <a:rPr kumimoji="1" lang="en-US" altLang="ja-JP" sz="1800" dirty="0"/>
              <a:t>15 </a:t>
            </a:r>
            <a:r>
              <a:rPr kumimoji="1" lang="ja-JP" altLang="en-US" sz="1800" dirty="0"/>
              <a:t>桁</a:t>
            </a:r>
            <a:r>
              <a:rPr kumimoji="1" lang="en-US" altLang="ja-JP" sz="1800" dirty="0"/>
              <a:t>)</a:t>
            </a:r>
            <a:endParaRPr lang="en-US" altLang="ja-JP" sz="1800" dirty="0"/>
          </a:p>
          <a:p>
            <a:pPr lvl="1"/>
            <a:r>
              <a:rPr kumimoji="1" lang="en-US" altLang="ja-JP" sz="1800" dirty="0"/>
              <a:t>MP2 </a:t>
            </a:r>
            <a:r>
              <a:rPr kumimoji="1" lang="ja-JP" altLang="en-US" sz="1800" dirty="0"/>
              <a:t>相関エネルギー </a:t>
            </a:r>
            <a:r>
              <a:rPr kumimoji="1" lang="en-US" altLang="ja-JP" sz="1800" dirty="0"/>
              <a:t>(24 </a:t>
            </a:r>
            <a:r>
              <a:rPr kumimoji="1" lang="ja-JP" altLang="en-US" sz="1800" dirty="0"/>
              <a:t>文字で小数点以下 </a:t>
            </a:r>
            <a:r>
              <a:rPr kumimoji="1" lang="en-US" altLang="ja-JP" sz="1800" dirty="0"/>
              <a:t>15 </a:t>
            </a:r>
            <a:r>
              <a:rPr kumimoji="1" lang="ja-JP" altLang="en-US" sz="1800" dirty="0"/>
              <a:t>桁</a:t>
            </a:r>
            <a:r>
              <a:rPr kumimoji="1" lang="en-US" altLang="ja-JP" sz="1800" dirty="0"/>
              <a:t>)</a:t>
            </a:r>
          </a:p>
          <a:p>
            <a:pPr lvl="1"/>
            <a:r>
              <a:rPr lang="en-US" altLang="ja-JP" sz="1800" dirty="0"/>
              <a:t>MP3 </a:t>
            </a:r>
            <a:r>
              <a:rPr lang="ja-JP" altLang="en-US" sz="1800" dirty="0"/>
              <a:t>相関エネルギー </a:t>
            </a:r>
            <a:r>
              <a:rPr kumimoji="1" lang="en-US" altLang="ja-JP" sz="1800" dirty="0"/>
              <a:t>(24 </a:t>
            </a:r>
            <a:r>
              <a:rPr kumimoji="1" lang="ja-JP" altLang="en-US" sz="1800" dirty="0"/>
              <a:t>文字で小数点以下 </a:t>
            </a:r>
            <a:r>
              <a:rPr kumimoji="1" lang="en-US" altLang="ja-JP" sz="1800" dirty="0"/>
              <a:t>15 </a:t>
            </a:r>
            <a:r>
              <a:rPr kumimoji="1" lang="ja-JP" altLang="en-US" sz="1800" dirty="0"/>
              <a:t>桁</a:t>
            </a:r>
            <a:r>
              <a:rPr kumimoji="1" lang="en-US" altLang="ja-JP" sz="1800" dirty="0"/>
              <a:t>)</a:t>
            </a:r>
            <a:endParaRPr lang="en-US" altLang="ja-JP" sz="1800" dirty="0"/>
          </a:p>
          <a:p>
            <a:pPr lvl="1"/>
            <a:r>
              <a:rPr kumimoji="1" lang="ja-JP" altLang="en-US" sz="1800" dirty="0"/>
              <a:t>原子軌道数 </a:t>
            </a:r>
            <a:r>
              <a:rPr kumimoji="1" lang="en-US" altLang="ja-JP" sz="1800" dirty="0"/>
              <a:t>(12 </a:t>
            </a:r>
            <a:r>
              <a:rPr kumimoji="1" lang="ja-JP" altLang="en-US" sz="1800" dirty="0"/>
              <a:t>文字</a:t>
            </a:r>
            <a:r>
              <a:rPr kumimoji="1" lang="en-US" altLang="ja-JP" sz="1800" dirty="0"/>
              <a:t>)</a:t>
            </a:r>
          </a:p>
          <a:p>
            <a:pPr lvl="1"/>
            <a:r>
              <a:rPr lang="ja-JP" altLang="en-US" sz="1800" dirty="0"/>
              <a:t>分子軌道数 </a:t>
            </a:r>
            <a:r>
              <a:rPr lang="en-US" altLang="ja-JP" sz="1800" dirty="0"/>
              <a:t>(12 </a:t>
            </a:r>
            <a:r>
              <a:rPr lang="ja-JP" altLang="en-US" sz="1800" dirty="0"/>
              <a:t>文字</a:t>
            </a:r>
            <a:r>
              <a:rPr lang="en-US" altLang="ja-JP" sz="1800" dirty="0"/>
              <a:t>)</a:t>
            </a:r>
            <a:endParaRPr kumimoji="1" lang="ja-JP" altLang="en-US" sz="1800" dirty="0"/>
          </a:p>
        </p:txBody>
      </p:sp>
      <p:sp>
        <p:nvSpPr>
          <p:cNvPr id="4" name="コンテンツ プレースホルダー 3">
            <a:extLst>
              <a:ext uri="{FF2B5EF4-FFF2-40B4-BE49-F238E27FC236}">
                <a16:creationId xmlns:a16="http://schemas.microsoft.com/office/drawing/2014/main" id="{C336E3D3-E4C3-7133-277F-279728350978}"/>
              </a:ext>
            </a:extLst>
          </p:cNvPr>
          <p:cNvSpPr>
            <a:spLocks noGrp="1"/>
          </p:cNvSpPr>
          <p:nvPr>
            <p:ph sz="half" idx="2"/>
          </p:nvPr>
        </p:nvSpPr>
        <p:spPr>
          <a:xfrm>
            <a:off x="6096001" y="1509692"/>
            <a:ext cx="5641908" cy="4943982"/>
          </a:xfrm>
        </p:spPr>
        <p:txBody>
          <a:bodyPr>
            <a:normAutofit fontScale="92500" lnSpcReduction="10000"/>
          </a:bodyPr>
          <a:lstStyle/>
          <a:p>
            <a:r>
              <a:rPr kumimoji="1" lang="ja-JP" altLang="en-US" sz="1800" dirty="0"/>
              <a:t>フラグメント間相互作用エネルギー </a:t>
            </a:r>
            <a:r>
              <a:rPr kumimoji="1" lang="en-US" altLang="ja-JP" sz="1800" dirty="0"/>
              <a:t>(1 </a:t>
            </a:r>
            <a:r>
              <a:rPr kumimoji="1" lang="ja-JP" altLang="en-US" sz="1800" dirty="0"/>
              <a:t>ペア </a:t>
            </a:r>
            <a:r>
              <a:rPr kumimoji="1" lang="en-US" altLang="ja-JP" sz="1800" dirty="0"/>
              <a:t>1 </a:t>
            </a:r>
            <a:r>
              <a:rPr kumimoji="1" lang="ja-JP" altLang="en-US" sz="1800" dirty="0"/>
              <a:t>行</a:t>
            </a:r>
            <a:r>
              <a:rPr kumimoji="1" lang="en-US" altLang="ja-JP" sz="1800" dirty="0"/>
              <a:t>):</a:t>
            </a:r>
          </a:p>
          <a:p>
            <a:pPr lvl="1"/>
            <a:r>
              <a:rPr lang="ja-JP" altLang="en-US" sz="1800" dirty="0"/>
              <a:t>核間反発エネルギー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ja-JP" altLang="en-US" sz="1800" dirty="0"/>
              <a:t>電子エネルギー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ja-JP" altLang="en-US" sz="1800" dirty="0"/>
              <a:t>静電エネルギー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en-US" altLang="ja-JP" sz="1800" dirty="0"/>
              <a:t>MP2-IFIE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en-US" altLang="ja-JP" sz="1800" dirty="0"/>
              <a:t>SCS-MP2 IFIE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en-US" altLang="ja-JP" sz="1800" dirty="0"/>
              <a:t>MP3-IFIE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en-US" altLang="ja-JP" sz="1800" dirty="0"/>
              <a:t>SCS-MP3 IFIE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en-US" altLang="ja-JP" sz="1800" dirty="0"/>
              <a:t>HF-IFIE-</a:t>
            </a:r>
            <a:r>
              <a:rPr lang="en-US" altLang="ja-JP" sz="1800" dirty="0"/>
              <a:t>BSSE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en-US" altLang="ja-JP" sz="1800" dirty="0"/>
              <a:t>SCS-MP2-IFIE-BSSE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en-US" altLang="ja-JP" sz="1800" dirty="0"/>
              <a:t>SCS-MP3-IFIE-BSSE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ja-JP" altLang="en-US" sz="1800" dirty="0"/>
              <a:t>溶媒の遮蔽効果の </a:t>
            </a:r>
            <a:r>
              <a:rPr kumimoji="1" lang="en-US" altLang="ja-JP" sz="1800" dirty="0"/>
              <a:t>ES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kumimoji="1" lang="ja-JP" altLang="en-US" sz="1800" dirty="0"/>
              <a:t>溶媒の遮蔽効果の </a:t>
            </a:r>
            <a:r>
              <a:rPr kumimoji="1" lang="en-US" altLang="ja-JP" sz="1800" dirty="0"/>
              <a:t>NP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en-US" altLang="ja-JP" sz="1800" dirty="0"/>
              <a:t>PIEDA </a:t>
            </a:r>
            <a:r>
              <a:rPr lang="ja-JP" altLang="en-US" sz="1800" dirty="0"/>
              <a:t>の </a:t>
            </a:r>
            <a:r>
              <a:rPr lang="en-US" altLang="ja-JP" sz="1800" dirty="0"/>
              <a:t>EX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p>
          <a:p>
            <a:pPr lvl="1"/>
            <a:r>
              <a:rPr kumimoji="1" lang="en-US" altLang="ja-JP" sz="1800" dirty="0"/>
              <a:t>PIEDA </a:t>
            </a:r>
            <a:r>
              <a:rPr kumimoji="1" lang="ja-JP" altLang="en-US" sz="1800" dirty="0"/>
              <a:t>の </a:t>
            </a:r>
            <a:r>
              <a:rPr kumimoji="1" lang="en-US" altLang="ja-JP" sz="1800" dirty="0" err="1"/>
              <a:t>CT+mix</a:t>
            </a:r>
            <a:r>
              <a:rPr kumimoji="1" lang="en-US" altLang="ja-JP" sz="1800" dirty="0"/>
              <a:t> </a:t>
            </a:r>
            <a:r>
              <a:rPr lang="ja-JP" altLang="en-US" sz="1800" dirty="0"/>
              <a:t>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a:p>
            <a:pPr lvl="1"/>
            <a:r>
              <a:rPr lang="en-US" altLang="ja-JP" sz="1800" dirty="0"/>
              <a:t>PIEDA </a:t>
            </a:r>
            <a:r>
              <a:rPr lang="ja-JP" altLang="en-US" sz="1800" dirty="0"/>
              <a:t>の電荷移動量  </a:t>
            </a:r>
            <a:r>
              <a:rPr lang="en-US" altLang="ja-JP" sz="1800" dirty="0"/>
              <a:t>(24 </a:t>
            </a:r>
            <a:r>
              <a:rPr lang="ja-JP" altLang="en-US" sz="1800" dirty="0"/>
              <a:t>文字で小数点以下 </a:t>
            </a:r>
            <a:r>
              <a:rPr lang="en-US" altLang="ja-JP" sz="1800" dirty="0"/>
              <a:t>15 </a:t>
            </a:r>
            <a:r>
              <a:rPr lang="ja-JP" altLang="en-US" sz="1800" dirty="0"/>
              <a:t>桁</a:t>
            </a:r>
            <a:r>
              <a:rPr lang="en-US" altLang="ja-JP" sz="1800" dirty="0"/>
              <a:t>)</a:t>
            </a:r>
            <a:endParaRPr kumimoji="1" lang="en-US" altLang="ja-JP" sz="1800" dirty="0"/>
          </a:p>
        </p:txBody>
      </p:sp>
      <p:sp>
        <p:nvSpPr>
          <p:cNvPr id="5" name="スライド番号プレースホルダー 4">
            <a:extLst>
              <a:ext uri="{FF2B5EF4-FFF2-40B4-BE49-F238E27FC236}">
                <a16:creationId xmlns:a16="http://schemas.microsoft.com/office/drawing/2014/main" id="{986513A0-8326-3819-3F53-9D6883C639B0}"/>
              </a:ext>
            </a:extLst>
          </p:cNvPr>
          <p:cNvSpPr>
            <a:spLocks noGrp="1"/>
          </p:cNvSpPr>
          <p:nvPr>
            <p:ph type="sldNum" sz="quarter" idx="12"/>
          </p:nvPr>
        </p:nvSpPr>
        <p:spPr/>
        <p:txBody>
          <a:bodyPr/>
          <a:lstStyle/>
          <a:p>
            <a:fld id="{841E77BA-9784-44FD-97EA-FF142C44C1C8}"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22210EF1-00BE-9C9E-C6B3-0589E24305B7}"/>
              </a:ext>
            </a:extLst>
          </p:cNvPr>
          <p:cNvSpPr txBox="1"/>
          <p:nvPr/>
        </p:nvSpPr>
        <p:spPr>
          <a:xfrm>
            <a:off x="396548" y="951655"/>
            <a:ext cx="11171868" cy="400110"/>
          </a:xfrm>
          <a:prstGeom prst="rect">
            <a:avLst/>
          </a:prstGeom>
          <a:noFill/>
        </p:spPr>
        <p:txBody>
          <a:bodyPr wrap="square" rtlCol="0">
            <a:spAutoFit/>
          </a:bodyPr>
          <a:lstStyle/>
          <a:p>
            <a:pPr algn="l"/>
            <a:r>
              <a:rPr kumimoji="1" lang="en-US" altLang="ja-JP" sz="2000" dirty="0">
                <a:latin typeface="Noto Sans CJK JP Regular" panose="020B0500000000000000" pitchFamily="34" charset="-128"/>
                <a:ea typeface="Noto Sans CJK JP Regular" panose="020B0500000000000000" pitchFamily="34" charset="-128"/>
              </a:rPr>
              <a:t>ABINIT-MP </a:t>
            </a:r>
            <a:r>
              <a:rPr kumimoji="1" lang="ja-JP" altLang="en-US" sz="2000" dirty="0">
                <a:latin typeface="Noto Sans CJK JP Regular" panose="020B0500000000000000" pitchFamily="34" charset="-128"/>
                <a:ea typeface="Noto Sans CJK JP Regular" panose="020B0500000000000000" pitchFamily="34" charset="-128"/>
              </a:rPr>
              <a:t>が出力するチェックポイントファイル </a:t>
            </a:r>
            <a:r>
              <a:rPr kumimoji="1" lang="en-US" altLang="ja-JP" sz="2000" dirty="0">
                <a:latin typeface="Noto Sans CJK JP Regular" panose="020B0500000000000000" pitchFamily="34" charset="-128"/>
                <a:ea typeface="Noto Sans CJK JP Regular" panose="020B0500000000000000" pitchFamily="34" charset="-128"/>
              </a:rPr>
              <a:t>(</a:t>
            </a:r>
            <a:r>
              <a:rPr kumimoji="1" lang="ja-JP" altLang="en-US" sz="2000" dirty="0">
                <a:latin typeface="Noto Sans CJK JP Regular" panose="020B0500000000000000" pitchFamily="34" charset="-128"/>
                <a:ea typeface="Noto Sans CJK JP Regular" panose="020B0500000000000000" pitchFamily="34" charset="-128"/>
              </a:rPr>
              <a:t>出力形式は決まっているが、読みにくい</a:t>
            </a:r>
            <a:r>
              <a:rPr kumimoji="1" lang="en-US" altLang="ja-JP" sz="2000" dirty="0">
                <a:latin typeface="Noto Sans CJK JP Regular" panose="020B0500000000000000" pitchFamily="34" charset="-128"/>
                <a:ea typeface="Noto Sans CJK JP Regular" panose="020B0500000000000000" pitchFamily="34" charset="-128"/>
              </a:rPr>
              <a:t>)</a:t>
            </a:r>
            <a:endParaRPr kumimoji="1" lang="ja-JP" altLang="en-US" sz="2000" dirty="0">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341249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C3F9-A96F-95C8-58A3-DC5F438FF7E0}"/>
              </a:ext>
            </a:extLst>
          </p:cNvPr>
          <p:cNvSpPr>
            <a:spLocks noGrp="1"/>
          </p:cNvSpPr>
          <p:nvPr>
            <p:ph type="title"/>
          </p:nvPr>
        </p:nvSpPr>
        <p:spPr/>
        <p:txBody>
          <a:bodyPr/>
          <a:lstStyle/>
          <a:p>
            <a:r>
              <a:rPr kumimoji="1" lang="ja-JP" altLang="en-US" dirty="0"/>
              <a:t>本講義の流れ</a:t>
            </a:r>
          </a:p>
        </p:txBody>
      </p:sp>
      <p:sp>
        <p:nvSpPr>
          <p:cNvPr id="3" name="コンテンツ プレースホルダー 2">
            <a:extLst>
              <a:ext uri="{FF2B5EF4-FFF2-40B4-BE49-F238E27FC236}">
                <a16:creationId xmlns:a16="http://schemas.microsoft.com/office/drawing/2014/main" id="{3E6080BC-3BAB-9645-32E6-BBEB68C4AFB5}"/>
              </a:ext>
            </a:extLst>
          </p:cNvPr>
          <p:cNvSpPr>
            <a:spLocks noGrp="1"/>
          </p:cNvSpPr>
          <p:nvPr>
            <p:ph idx="1"/>
          </p:nvPr>
        </p:nvSpPr>
        <p:spPr/>
        <p:txBody>
          <a:bodyPr>
            <a:normAutofit/>
          </a:bodyPr>
          <a:lstStyle/>
          <a:p>
            <a:pPr marL="502920" indent="-457200">
              <a:buSzPct val="100000"/>
              <a:buFont typeface="+mj-lt"/>
              <a:buAutoNum type="arabicPeriod"/>
            </a:pPr>
            <a:r>
              <a:rPr kumimoji="1" lang="en-US" altLang="ja-JP" sz="2200" dirty="0">
                <a:solidFill>
                  <a:schemeClr val="bg1">
                    <a:lumMod val="75000"/>
                  </a:schemeClr>
                </a:solidFill>
              </a:rPr>
              <a:t>FMO </a:t>
            </a:r>
            <a:r>
              <a:rPr kumimoji="1" lang="ja-JP" altLang="en-US" sz="2200" dirty="0">
                <a:solidFill>
                  <a:schemeClr val="bg1">
                    <a:lumMod val="75000"/>
                  </a:schemeClr>
                </a:solidFill>
              </a:rPr>
              <a:t>計算による相互作用エネルギー</a:t>
            </a:r>
            <a:endParaRPr kumimoji="1" lang="en-US" altLang="ja-JP" sz="2200" dirty="0">
              <a:solidFill>
                <a:schemeClr val="bg1">
                  <a:lumMod val="75000"/>
                </a:schemeClr>
              </a:solidFill>
            </a:endParaRPr>
          </a:p>
          <a:p>
            <a:pPr marL="502920" indent="-457200">
              <a:buSzPct val="100000"/>
              <a:buFont typeface="+mj-lt"/>
              <a:buAutoNum type="arabicPeriod"/>
            </a:pPr>
            <a:r>
              <a:rPr lang="en-US" altLang="ja-JP" sz="2200" dirty="0">
                <a:solidFill>
                  <a:schemeClr val="bg1">
                    <a:lumMod val="75000"/>
                  </a:schemeClr>
                </a:solidFill>
              </a:rPr>
              <a:t>ABINIT-MP </a:t>
            </a:r>
            <a:r>
              <a:rPr lang="ja-JP" altLang="en-US" sz="2200" dirty="0">
                <a:solidFill>
                  <a:schemeClr val="bg1">
                    <a:lumMod val="75000"/>
                  </a:schemeClr>
                </a:solidFill>
              </a:rPr>
              <a:t>で出力されるファイル</a:t>
            </a:r>
            <a:endParaRPr lang="en-US" altLang="ja-JP" sz="2200" dirty="0">
              <a:solidFill>
                <a:schemeClr val="bg1">
                  <a:lumMod val="75000"/>
                </a:schemeClr>
              </a:solidFill>
            </a:endParaRPr>
          </a:p>
          <a:p>
            <a:pPr marL="502920" indent="-457200">
              <a:buSzPct val="100000"/>
              <a:buFont typeface="+mj-lt"/>
              <a:buAutoNum type="arabicPeriod"/>
            </a:pPr>
            <a:r>
              <a:rPr kumimoji="1" lang="en-US" altLang="ja-JP" sz="2200" dirty="0" err="1">
                <a:solidFill>
                  <a:srgbClr val="FF0000"/>
                </a:solidFill>
              </a:rPr>
              <a:t>BioStation</a:t>
            </a:r>
            <a:r>
              <a:rPr kumimoji="1" lang="en-US" altLang="ja-JP" sz="2200" dirty="0">
                <a:solidFill>
                  <a:srgbClr val="FF0000"/>
                </a:solidFill>
              </a:rPr>
              <a:t> Viewer </a:t>
            </a:r>
            <a:r>
              <a:rPr lang="ja-JP" altLang="en-US" sz="2200" dirty="0">
                <a:solidFill>
                  <a:srgbClr val="FF0000"/>
                </a:solidFill>
              </a:rPr>
              <a:t>による相互作用エネルギーの抽出</a:t>
            </a:r>
            <a:endParaRPr lang="en-US" altLang="ja-JP" sz="2200" dirty="0">
              <a:solidFill>
                <a:srgbClr val="FF0000"/>
              </a:solidFill>
            </a:endParaRPr>
          </a:p>
          <a:p>
            <a:pPr marL="502920" indent="-457200">
              <a:buSzPct val="100000"/>
              <a:buFont typeface="+mj-lt"/>
              <a:buAutoNum type="arabicPeriod"/>
            </a:pPr>
            <a:r>
              <a:rPr kumimoji="1" lang="en-US" altLang="ja-JP" sz="2200" dirty="0" err="1"/>
              <a:t>BioStation</a:t>
            </a:r>
            <a:r>
              <a:rPr kumimoji="1" lang="en-US" altLang="ja-JP" sz="2200" dirty="0"/>
              <a:t> Viewer </a:t>
            </a:r>
            <a:r>
              <a:rPr kumimoji="1" lang="ja-JP" altLang="en-US" sz="2200" dirty="0"/>
              <a:t>による相互作用エネルギーの解析</a:t>
            </a:r>
            <a:endParaRPr kumimoji="1" lang="en-US" altLang="ja-JP" sz="2200" dirty="0"/>
          </a:p>
          <a:p>
            <a:pPr marL="502920" indent="-457200">
              <a:buSzPct val="100000"/>
              <a:buFont typeface="+mj-lt"/>
              <a:buAutoNum type="arabicPeriod"/>
            </a:pPr>
            <a:r>
              <a:rPr lang="en-US" altLang="ja-JP" sz="2200" dirty="0" err="1"/>
              <a:t>BioStation</a:t>
            </a:r>
            <a:r>
              <a:rPr lang="en-US" altLang="ja-JP" sz="2200" dirty="0"/>
              <a:t> Viewer </a:t>
            </a:r>
            <a:r>
              <a:rPr lang="ja-JP" altLang="en-US" sz="2200" dirty="0"/>
              <a:t>を用いない相互作用エネルギーの抽出と解析</a:t>
            </a:r>
            <a:endParaRPr kumimoji="1" lang="ja-JP" altLang="en-US" sz="2200" dirty="0"/>
          </a:p>
        </p:txBody>
      </p:sp>
      <p:sp>
        <p:nvSpPr>
          <p:cNvPr id="5" name="スライド番号プレースホルダー 4">
            <a:extLst>
              <a:ext uri="{FF2B5EF4-FFF2-40B4-BE49-F238E27FC236}">
                <a16:creationId xmlns:a16="http://schemas.microsoft.com/office/drawing/2014/main" id="{DAB1A2C6-E410-8CA7-8162-B1AC45157900}"/>
              </a:ext>
            </a:extLst>
          </p:cNvPr>
          <p:cNvSpPr>
            <a:spLocks noGrp="1"/>
          </p:cNvSpPr>
          <p:nvPr>
            <p:ph type="sldNum" sz="quarter" idx="12"/>
          </p:nvPr>
        </p:nvSpPr>
        <p:spPr/>
        <p:txBody>
          <a:bodyPr/>
          <a:lstStyle/>
          <a:p>
            <a:fld id="{841E77BA-9784-44FD-97EA-FF142C44C1C8}" type="slidenum">
              <a:rPr kumimoji="1" lang="ja-JP" altLang="en-US" smtClean="0"/>
              <a:t>12</a:t>
            </a:fld>
            <a:endParaRPr kumimoji="1" lang="ja-JP" altLang="en-US"/>
          </a:p>
        </p:txBody>
      </p:sp>
    </p:spTree>
    <p:extLst>
      <p:ext uri="{BB962C8B-B14F-4D97-AF65-F5344CB8AC3E}">
        <p14:creationId xmlns:p14="http://schemas.microsoft.com/office/powerpoint/2010/main" val="23602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1288C-41DE-F6BC-8C76-C2A56429CB13}"/>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の基本操作</a:t>
            </a:r>
          </a:p>
        </p:txBody>
      </p:sp>
      <p:sp>
        <p:nvSpPr>
          <p:cNvPr id="3" name="コンテンツ プレースホルダー 2">
            <a:extLst>
              <a:ext uri="{FF2B5EF4-FFF2-40B4-BE49-F238E27FC236}">
                <a16:creationId xmlns:a16="http://schemas.microsoft.com/office/drawing/2014/main" id="{FFFE12E0-BAB4-046D-AAF3-F018413125E9}"/>
              </a:ext>
            </a:extLst>
          </p:cNvPr>
          <p:cNvSpPr>
            <a:spLocks noGrp="1"/>
          </p:cNvSpPr>
          <p:nvPr>
            <p:ph sz="half" idx="1"/>
          </p:nvPr>
        </p:nvSpPr>
        <p:spPr/>
        <p:txBody>
          <a:bodyPr/>
          <a:lstStyle/>
          <a:p>
            <a:r>
              <a:rPr kumimoji="1" lang="ja-JP" altLang="en-US" dirty="0"/>
              <a:t>クリック操作</a:t>
            </a:r>
            <a:r>
              <a:rPr kumimoji="1" lang="en-US" altLang="ja-JP" dirty="0"/>
              <a:t>:</a:t>
            </a:r>
          </a:p>
          <a:p>
            <a:pPr lvl="1"/>
            <a:r>
              <a:rPr kumimoji="1" lang="ja-JP" altLang="en-US" dirty="0"/>
              <a:t>左ボタン</a:t>
            </a:r>
            <a:r>
              <a:rPr kumimoji="1" lang="en-US" altLang="ja-JP" dirty="0"/>
              <a:t>: </a:t>
            </a:r>
            <a:r>
              <a:rPr kumimoji="1" lang="ja-JP" altLang="en-US" dirty="0"/>
              <a:t>残基</a:t>
            </a:r>
            <a:r>
              <a:rPr lang="ja-JP" altLang="en-US" dirty="0"/>
              <a:t>を選択 </a:t>
            </a:r>
            <a:r>
              <a:rPr lang="en-US" altLang="ja-JP" dirty="0"/>
              <a:t>(</a:t>
            </a:r>
            <a:r>
              <a:rPr lang="ja-JP" altLang="en-US" dirty="0"/>
              <a:t>デフォルト</a:t>
            </a:r>
            <a:r>
              <a:rPr lang="en-US" altLang="ja-JP" dirty="0"/>
              <a:t>)</a:t>
            </a:r>
          </a:p>
          <a:p>
            <a:pPr lvl="2"/>
            <a:r>
              <a:rPr lang="ja-JP" altLang="en-US" dirty="0"/>
              <a:t>上部メニューあるいは右サイドバーの </a:t>
            </a:r>
            <a:r>
              <a:rPr lang="en-US" altLang="ja-JP" dirty="0"/>
              <a:t>“Selection” </a:t>
            </a:r>
            <a:r>
              <a:rPr lang="ja-JP" altLang="en-US" dirty="0"/>
              <a:t>で選択単位を変更可</a:t>
            </a:r>
            <a:endParaRPr lang="en-US" altLang="ja-JP" dirty="0"/>
          </a:p>
          <a:p>
            <a:pPr lvl="2"/>
            <a:r>
              <a:rPr kumimoji="1" lang="ja-JP" altLang="en-US" dirty="0"/>
              <a:t>選択解除するには、左サイドバー内の</a:t>
            </a:r>
            <a:br>
              <a:rPr kumimoji="1" lang="en-US" altLang="ja-JP" dirty="0"/>
            </a:br>
            <a:r>
              <a:rPr kumimoji="1" lang="ja-JP" altLang="en-US" dirty="0"/>
              <a:t>空白をクリック</a:t>
            </a:r>
            <a:endParaRPr kumimoji="1" lang="en-US" altLang="ja-JP" dirty="0"/>
          </a:p>
          <a:p>
            <a:pPr lvl="1"/>
            <a:r>
              <a:rPr kumimoji="1" lang="ja-JP" altLang="en-US" dirty="0"/>
              <a:t>選択したフラグメント上での右ボタン</a:t>
            </a:r>
            <a:r>
              <a:rPr kumimoji="1" lang="en-US" altLang="ja-JP" dirty="0"/>
              <a:t>: </a:t>
            </a:r>
            <a:br>
              <a:rPr kumimoji="1" lang="en-US" altLang="ja-JP" dirty="0"/>
            </a:br>
            <a:r>
              <a:rPr kumimoji="1" lang="ja-JP" altLang="en-US" dirty="0"/>
              <a:t>フラグメントの表示プロパティを表示</a:t>
            </a:r>
            <a:endParaRPr kumimoji="1" lang="en-US" altLang="ja-JP" dirty="0"/>
          </a:p>
          <a:p>
            <a:r>
              <a:rPr kumimoji="1" lang="ja-JP" altLang="en-US" dirty="0"/>
              <a:t>ドラッグ操作</a:t>
            </a:r>
            <a:r>
              <a:rPr kumimoji="1" lang="en-US" altLang="ja-JP" dirty="0"/>
              <a:t>:</a:t>
            </a:r>
          </a:p>
          <a:p>
            <a:pPr lvl="1"/>
            <a:r>
              <a:rPr kumimoji="1" lang="ja-JP" altLang="en-US" dirty="0"/>
              <a:t>左ボタン</a:t>
            </a:r>
            <a:r>
              <a:rPr kumimoji="1" lang="en-US" altLang="ja-JP" dirty="0"/>
              <a:t>: </a:t>
            </a:r>
            <a:r>
              <a:rPr kumimoji="1" lang="ja-JP" altLang="en-US" dirty="0"/>
              <a:t>回転</a:t>
            </a:r>
            <a:endParaRPr kumimoji="1" lang="en-US" altLang="ja-JP" dirty="0"/>
          </a:p>
          <a:p>
            <a:pPr lvl="1"/>
            <a:r>
              <a:rPr lang="ja-JP" altLang="en-US" dirty="0"/>
              <a:t>右ボタン</a:t>
            </a:r>
            <a:r>
              <a:rPr lang="en-US" altLang="ja-JP" dirty="0"/>
              <a:t>: </a:t>
            </a:r>
            <a:r>
              <a:rPr lang="ja-JP" altLang="en-US" dirty="0"/>
              <a:t>平行移動</a:t>
            </a:r>
            <a:endParaRPr lang="en-US" altLang="ja-JP" dirty="0"/>
          </a:p>
          <a:p>
            <a:pPr lvl="1"/>
            <a:r>
              <a:rPr kumimoji="1" lang="ja-JP" altLang="en-US" dirty="0"/>
              <a:t>中央ボタン</a:t>
            </a:r>
            <a:r>
              <a:rPr kumimoji="1" lang="en-US" altLang="ja-JP" dirty="0"/>
              <a:t>: </a:t>
            </a:r>
            <a:r>
              <a:rPr kumimoji="1" lang="ja-JP" altLang="en-US" dirty="0"/>
              <a:t>拡大・縮小</a:t>
            </a:r>
            <a:endParaRPr kumimoji="1" lang="en-US" altLang="ja-JP" dirty="0"/>
          </a:p>
        </p:txBody>
      </p:sp>
      <p:sp>
        <p:nvSpPr>
          <p:cNvPr id="4" name="コンテンツ プレースホルダー 3">
            <a:extLst>
              <a:ext uri="{FF2B5EF4-FFF2-40B4-BE49-F238E27FC236}">
                <a16:creationId xmlns:a16="http://schemas.microsoft.com/office/drawing/2014/main" id="{35EC7C89-B25B-257E-4D0E-561E6CF33702}"/>
              </a:ext>
            </a:extLst>
          </p:cNvPr>
          <p:cNvSpPr>
            <a:spLocks noGrp="1"/>
          </p:cNvSpPr>
          <p:nvPr>
            <p:ph sz="half" idx="2"/>
          </p:nvPr>
        </p:nvSpPr>
        <p:spPr/>
        <p:txBody>
          <a:bodyPr/>
          <a:lstStyle/>
          <a:p>
            <a:r>
              <a:rPr kumimoji="1" lang="ja-JP" altLang="en-US" dirty="0"/>
              <a:t>全体の描画方法の変更</a:t>
            </a:r>
            <a:r>
              <a:rPr lang="ja-JP" altLang="en-US" dirty="0"/>
              <a:t>は、上部メニューの </a:t>
            </a:r>
            <a:r>
              <a:rPr lang="en-US" altLang="ja-JP" dirty="0"/>
              <a:t>“Model” </a:t>
            </a:r>
            <a:r>
              <a:rPr lang="ja-JP" altLang="en-US" dirty="0"/>
              <a:t>や </a:t>
            </a:r>
            <a:r>
              <a:rPr lang="en-US" altLang="ja-JP" dirty="0"/>
              <a:t>“Color” </a:t>
            </a:r>
            <a:r>
              <a:rPr lang="ja-JP" altLang="en-US" dirty="0"/>
              <a:t>から変更する。</a:t>
            </a:r>
            <a:endParaRPr kumimoji="1" lang="ja-JP" altLang="en-US" dirty="0"/>
          </a:p>
        </p:txBody>
      </p:sp>
      <p:sp>
        <p:nvSpPr>
          <p:cNvPr id="5" name="スライド番号プレースホルダー 4">
            <a:extLst>
              <a:ext uri="{FF2B5EF4-FFF2-40B4-BE49-F238E27FC236}">
                <a16:creationId xmlns:a16="http://schemas.microsoft.com/office/drawing/2014/main" id="{FA1A3090-E17C-DD8B-87D2-5CFFCE5B0624}"/>
              </a:ext>
            </a:extLst>
          </p:cNvPr>
          <p:cNvSpPr>
            <a:spLocks noGrp="1"/>
          </p:cNvSpPr>
          <p:nvPr>
            <p:ph type="sldNum" sz="quarter" idx="12"/>
          </p:nvPr>
        </p:nvSpPr>
        <p:spPr/>
        <p:txBody>
          <a:bodyPr/>
          <a:lstStyle/>
          <a:p>
            <a:fld id="{841E77BA-9784-44FD-97EA-FF142C44C1C8}"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183639B2-4BDA-473D-D928-F88BDA7FD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919" y="2611847"/>
            <a:ext cx="5202941" cy="3705209"/>
          </a:xfrm>
          <a:prstGeom prst="rect">
            <a:avLst/>
          </a:prstGeom>
        </p:spPr>
      </p:pic>
      <p:cxnSp>
        <p:nvCxnSpPr>
          <p:cNvPr id="9" name="直線矢印コネクタ 8">
            <a:extLst>
              <a:ext uri="{FF2B5EF4-FFF2-40B4-BE49-F238E27FC236}">
                <a16:creationId xmlns:a16="http://schemas.microsoft.com/office/drawing/2014/main" id="{A060720C-F18F-2B3C-7C0D-A0F128B07A4B}"/>
              </a:ext>
            </a:extLst>
          </p:cNvPr>
          <p:cNvCxnSpPr/>
          <p:nvPr/>
        </p:nvCxnSpPr>
        <p:spPr>
          <a:xfrm>
            <a:off x="7159256" y="1807535"/>
            <a:ext cx="255181" cy="1034902"/>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CA5A7753-8795-982B-17CA-C37463C6640A}"/>
              </a:ext>
            </a:extLst>
          </p:cNvPr>
          <p:cNvCxnSpPr/>
          <p:nvPr/>
        </p:nvCxnSpPr>
        <p:spPr>
          <a:xfrm flipH="1">
            <a:off x="7783033" y="1835888"/>
            <a:ext cx="517451" cy="1020726"/>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24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2A080-4DAD-A840-F7C7-972421E6C57F}"/>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による相互作用エネルギーの抽出 </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B0481BD4-CDCE-8613-AEE6-7A2580E9E460}"/>
              </a:ext>
            </a:extLst>
          </p:cNvPr>
          <p:cNvSpPr>
            <a:spLocks noGrp="1"/>
          </p:cNvSpPr>
          <p:nvPr>
            <p:ph sz="half" idx="1"/>
          </p:nvPr>
        </p:nvSpPr>
        <p:spPr>
          <a:xfrm>
            <a:off x="396549" y="1127446"/>
            <a:ext cx="6859928" cy="5425906"/>
          </a:xfrm>
        </p:spPr>
        <p:txBody>
          <a:bodyPr>
            <a:normAutofit fontScale="92500"/>
          </a:bodyPr>
          <a:lstStyle/>
          <a:p>
            <a:pPr marL="502920" indent="-457200">
              <a:buSzPct val="100000"/>
              <a:buFont typeface="+mj-lt"/>
              <a:buAutoNum type="arabicPeriod"/>
            </a:pPr>
            <a:r>
              <a:rPr kumimoji="1" lang="ja-JP" altLang="en-US" dirty="0"/>
              <a:t>配布データの </a:t>
            </a:r>
            <a:r>
              <a:rPr lang="en-US" altLang="ja-JP" dirty="0"/>
              <a:t>"</a:t>
            </a:r>
            <a:r>
              <a:rPr kumimoji="1" lang="en-US" altLang="ja-JP" b="1" dirty="0">
                <a:latin typeface="Courier New" panose="02070309020205020404" pitchFamily="49" charset="0"/>
                <a:cs typeface="Courier New" panose="02070309020205020404" pitchFamily="49" charset="0"/>
              </a:rPr>
              <a:t>2rgp_tether05-renumberd.cpf</a:t>
            </a:r>
            <a:r>
              <a:rPr lang="en-US" altLang="ja-JP" dirty="0"/>
              <a:t>"</a:t>
            </a:r>
            <a:r>
              <a:rPr kumimoji="1" lang="en-US" altLang="ja-JP" dirty="0"/>
              <a:t> </a:t>
            </a:r>
            <a:r>
              <a:rPr kumimoji="1" lang="ja-JP" altLang="en-US" dirty="0"/>
              <a:t>を </a:t>
            </a:r>
            <a:r>
              <a:rPr kumimoji="1" lang="en-US" altLang="ja-JP" dirty="0" err="1"/>
              <a:t>BioStation</a:t>
            </a:r>
            <a:r>
              <a:rPr kumimoji="1" lang="en-US" altLang="ja-JP" dirty="0"/>
              <a:t> Viewer </a:t>
            </a:r>
            <a:r>
              <a:rPr kumimoji="1" lang="ja-JP" altLang="en-US" dirty="0"/>
              <a:t>で開く。</a:t>
            </a:r>
            <a:endParaRPr kumimoji="1" lang="en-US" altLang="ja-JP" dirty="0"/>
          </a:p>
          <a:p>
            <a:pPr marL="538163" lvl="1" indent="-182563"/>
            <a:r>
              <a:rPr lang="ja-JP" altLang="en-US" dirty="0"/>
              <a:t>ファイルをドラッグアンドドロップする。</a:t>
            </a:r>
            <a:endParaRPr lang="en-US" altLang="ja-JP" dirty="0"/>
          </a:p>
          <a:p>
            <a:pPr marL="538163" lvl="1" indent="-182563"/>
            <a:r>
              <a:rPr lang="ja-JP" altLang="en-US" dirty="0"/>
              <a:t>右の </a:t>
            </a:r>
            <a:r>
              <a:rPr lang="en-US" altLang="ja-JP" dirty="0"/>
              <a:t>"</a:t>
            </a:r>
            <a:r>
              <a:rPr lang="en-US" altLang="ja-JP" b="1" dirty="0">
                <a:latin typeface="Courier New" panose="02070309020205020404" pitchFamily="49" charset="0"/>
                <a:cs typeface="Courier New" panose="02070309020205020404" pitchFamily="49" charset="0"/>
              </a:rPr>
              <a:t>Open</a:t>
            </a:r>
            <a:r>
              <a:rPr lang="en-US" altLang="ja-JP" dirty="0"/>
              <a:t>" </a:t>
            </a:r>
            <a:r>
              <a:rPr lang="ja-JP" altLang="en-US" dirty="0"/>
              <a:t>ボタンや、</a:t>
            </a:r>
            <a:r>
              <a:rPr lang="en-US" altLang="ja-JP" dirty="0"/>
              <a:t> "</a:t>
            </a:r>
            <a:r>
              <a:rPr lang="en-US" altLang="ja-JP" b="1" dirty="0">
                <a:latin typeface="Courier New" panose="02070309020205020404" pitchFamily="49" charset="0"/>
                <a:cs typeface="Courier New" panose="02070309020205020404" pitchFamily="49" charset="0"/>
              </a:rPr>
              <a:t>File</a:t>
            </a:r>
            <a:r>
              <a:rPr lang="en-US" altLang="ja-JP" dirty="0"/>
              <a:t>" </a:t>
            </a:r>
            <a:r>
              <a:rPr lang="ja-JP" altLang="en-US" dirty="0"/>
              <a:t>→ </a:t>
            </a:r>
            <a:r>
              <a:rPr lang="en-US" altLang="ja-JP" dirty="0"/>
              <a:t>"</a:t>
            </a:r>
            <a:r>
              <a:rPr lang="en-US" altLang="ja-JP" b="1" dirty="0">
                <a:latin typeface="Courier New" panose="02070309020205020404" pitchFamily="49" charset="0"/>
                <a:cs typeface="Courier New" panose="02070309020205020404" pitchFamily="49" charset="0"/>
              </a:rPr>
              <a:t>Open File</a:t>
            </a:r>
            <a:r>
              <a:rPr lang="en-US" altLang="ja-JP" dirty="0"/>
              <a:t>" </a:t>
            </a:r>
            <a:br>
              <a:rPr lang="en-US" altLang="ja-JP" dirty="0"/>
            </a:br>
            <a:r>
              <a:rPr lang="ja-JP" altLang="en-US" dirty="0"/>
              <a:t>からダイアログ経由で開く。</a:t>
            </a:r>
            <a:endParaRPr lang="en-US" altLang="ja-JP" dirty="0"/>
          </a:p>
          <a:p>
            <a:pPr marL="538163" lvl="1" indent="-182563"/>
            <a:r>
              <a:rPr kumimoji="1" lang="ja-JP" altLang="en-US" dirty="0"/>
              <a:t>巨大な系の場合、</a:t>
            </a:r>
            <a:r>
              <a:rPr lang="en-US" altLang="ja-JP" dirty="0"/>
              <a:t>"</a:t>
            </a:r>
            <a:r>
              <a:rPr kumimoji="1" lang="en-US" altLang="ja-JP" b="1" dirty="0">
                <a:latin typeface="Courier New" panose="02070309020205020404" pitchFamily="49" charset="0"/>
                <a:cs typeface="Courier New" panose="02070309020205020404" pitchFamily="49" charset="0"/>
              </a:rPr>
              <a:t>File</a:t>
            </a:r>
            <a:r>
              <a:rPr lang="en-US" altLang="ja-JP" dirty="0"/>
              <a:t>"</a:t>
            </a:r>
            <a:r>
              <a:rPr kumimoji="1" lang="en-US" altLang="ja-JP" dirty="0"/>
              <a:t> </a:t>
            </a:r>
            <a:r>
              <a:rPr kumimoji="1" lang="ja-JP" altLang="en-US" dirty="0"/>
              <a:t>→ </a:t>
            </a:r>
            <a:r>
              <a:rPr lang="en-US" altLang="ja-JP" dirty="0"/>
              <a:t>"</a:t>
            </a:r>
            <a:r>
              <a:rPr kumimoji="1" lang="en-US" altLang="ja-JP" b="1" dirty="0">
                <a:latin typeface="Courier New" panose="02070309020205020404" pitchFamily="49" charset="0"/>
                <a:cs typeface="Courier New" panose="02070309020205020404" pitchFamily="49" charset="0"/>
              </a:rPr>
              <a:t>Open CPF File</a:t>
            </a:r>
            <a:r>
              <a:rPr lang="en-US" altLang="ja-JP" dirty="0"/>
              <a:t>"</a:t>
            </a:r>
            <a:r>
              <a:rPr kumimoji="1" lang="en-US" altLang="ja-JP" dirty="0"/>
              <a:t> </a:t>
            </a:r>
            <a:br>
              <a:rPr kumimoji="1" lang="en-US" altLang="ja-JP" dirty="0"/>
            </a:br>
            <a:r>
              <a:rPr kumimoji="1" lang="ja-JP" altLang="en-US" dirty="0"/>
              <a:t>から、読み込むフラグメントを限定して読み込む</a:t>
            </a:r>
            <a:br>
              <a:rPr kumimoji="1" lang="en-US" altLang="ja-JP" dirty="0"/>
            </a:br>
            <a:r>
              <a:rPr kumimoji="1" lang="ja-JP" altLang="en-US" dirty="0"/>
              <a:t>こともできる。</a:t>
            </a:r>
            <a:endParaRPr kumimoji="1" lang="en-US" altLang="ja-JP" dirty="0"/>
          </a:p>
          <a:p>
            <a:pPr marL="502920" indent="-457200">
              <a:buSzPct val="100000"/>
              <a:buFont typeface="+mj-lt"/>
              <a:buAutoNum type="arabicPeriod"/>
            </a:pPr>
            <a:r>
              <a:rPr kumimoji="1" lang="ja-JP" altLang="en-US" dirty="0"/>
              <a:t>左サイドバーから、リガンド </a:t>
            </a:r>
            <a:r>
              <a:rPr kumimoji="1" lang="en-US" altLang="ja-JP" dirty="0"/>
              <a:t>(</a:t>
            </a:r>
            <a:r>
              <a:rPr lang="en-US" altLang="ja-JP" dirty="0"/>
              <a:t>“</a:t>
            </a:r>
            <a:r>
              <a:rPr kumimoji="1" lang="en-US" altLang="ja-JP" b="1" dirty="0">
                <a:latin typeface="Courier New" panose="02070309020205020404" pitchFamily="49" charset="0"/>
                <a:cs typeface="Courier New" panose="02070309020205020404" pitchFamily="49" charset="0"/>
              </a:rPr>
              <a:t>HYZ11 (304)</a:t>
            </a:r>
            <a:r>
              <a:rPr lang="en-US" altLang="ja-JP" dirty="0"/>
              <a:t>”</a:t>
            </a:r>
            <a:r>
              <a:rPr kumimoji="1" lang="en-US" altLang="ja-JP" dirty="0"/>
              <a:t>) </a:t>
            </a:r>
            <a:r>
              <a:rPr kumimoji="1" lang="ja-JP" altLang="en-US" dirty="0"/>
              <a:t>を</a:t>
            </a:r>
            <a:br>
              <a:rPr kumimoji="1" lang="en-US" altLang="ja-JP" dirty="0"/>
            </a:br>
            <a:r>
              <a:rPr kumimoji="1" lang="ja-JP" altLang="en-US" dirty="0"/>
              <a:t>選択する。</a:t>
            </a:r>
            <a:endParaRPr kumimoji="1" lang="en-US" altLang="ja-JP" dirty="0"/>
          </a:p>
          <a:p>
            <a:pPr marL="502920" indent="-457200">
              <a:buSzPct val="100000"/>
              <a:buFont typeface="+mj-lt"/>
              <a:buAutoNum type="arabicPeriod"/>
            </a:pPr>
            <a:r>
              <a:rPr kumimoji="1" lang="ja-JP" altLang="en-US" dirty="0"/>
              <a:t>右サイドバーの </a:t>
            </a:r>
            <a:r>
              <a:rPr lang="en-US" altLang="ja-JP" dirty="0"/>
              <a:t>"</a:t>
            </a:r>
            <a:r>
              <a:rPr kumimoji="1" lang="en-US" altLang="ja-JP" b="1" dirty="0">
                <a:latin typeface="Courier New" panose="02070309020205020404" pitchFamily="49" charset="0"/>
                <a:cs typeface="Courier New" panose="02070309020205020404" pitchFamily="49" charset="0"/>
              </a:rPr>
              <a:t>PIEDA List</a:t>
            </a:r>
            <a:r>
              <a:rPr lang="en-US" altLang="ja-JP" dirty="0"/>
              <a:t>"</a:t>
            </a:r>
            <a:r>
              <a:rPr kumimoji="1" lang="en-US" altLang="ja-JP" dirty="0"/>
              <a:t> </a:t>
            </a:r>
            <a:r>
              <a:rPr kumimoji="1" lang="ja-JP" altLang="en-US" dirty="0"/>
              <a:t>か、上部メニューの </a:t>
            </a:r>
            <a:r>
              <a:rPr lang="en-US" altLang="ja-JP" dirty="0"/>
              <a:t>"</a:t>
            </a:r>
            <a:r>
              <a:rPr kumimoji="1" lang="en-US" altLang="ja-JP" b="1" dirty="0">
                <a:latin typeface="Courier New" panose="02070309020205020404" pitchFamily="49" charset="0"/>
                <a:cs typeface="Courier New" panose="02070309020205020404" pitchFamily="49" charset="0"/>
              </a:rPr>
              <a:t>Monitor</a:t>
            </a:r>
            <a:r>
              <a:rPr lang="en-US" altLang="ja-JP" dirty="0"/>
              <a:t>"</a:t>
            </a:r>
            <a:r>
              <a:rPr kumimoji="1" lang="en-US" altLang="ja-JP" dirty="0"/>
              <a:t> </a:t>
            </a:r>
            <a:r>
              <a:rPr kumimoji="1" lang="ja-JP" altLang="en-US" dirty="0"/>
              <a:t>→ </a:t>
            </a:r>
            <a:r>
              <a:rPr lang="en-US" altLang="ja-JP" dirty="0"/>
              <a:t>"</a:t>
            </a:r>
            <a:r>
              <a:rPr kumimoji="1" lang="en-US" altLang="ja-JP" b="1" dirty="0">
                <a:latin typeface="Courier New" panose="02070309020205020404" pitchFamily="49" charset="0"/>
                <a:cs typeface="Courier New" panose="02070309020205020404" pitchFamily="49" charset="0"/>
              </a:rPr>
              <a:t>IFIE/PIEDA</a:t>
            </a:r>
            <a:r>
              <a:rPr lang="en-US" altLang="ja-JP" dirty="0"/>
              <a:t>"</a:t>
            </a:r>
            <a:r>
              <a:rPr kumimoji="1" lang="en-US" altLang="ja-JP" dirty="0"/>
              <a:t> </a:t>
            </a:r>
            <a:r>
              <a:rPr kumimoji="1" lang="ja-JP" altLang="en-US" dirty="0"/>
              <a:t>→ </a:t>
            </a:r>
            <a:r>
              <a:rPr lang="en-US" altLang="ja-JP" dirty="0"/>
              <a:t>"</a:t>
            </a:r>
            <a:r>
              <a:rPr kumimoji="1" lang="en-US" altLang="ja-JP" b="1" dirty="0">
                <a:latin typeface="Courier New" panose="02070309020205020404" pitchFamily="49" charset="0"/>
                <a:cs typeface="Courier New" panose="02070309020205020404" pitchFamily="49" charset="0"/>
              </a:rPr>
              <a:t>List</a:t>
            </a:r>
            <a:r>
              <a:rPr lang="en-US" altLang="ja-JP" dirty="0"/>
              <a:t>"</a:t>
            </a:r>
            <a:r>
              <a:rPr kumimoji="1" lang="en-US" altLang="ja-JP" dirty="0"/>
              <a:t> </a:t>
            </a:r>
            <a:r>
              <a:rPr kumimoji="1" lang="ja-JP" altLang="en-US" dirty="0"/>
              <a:t>をクリックする。</a:t>
            </a:r>
            <a:endParaRPr kumimoji="1" lang="en-US" altLang="ja-JP" dirty="0"/>
          </a:p>
          <a:p>
            <a:pPr marL="502920" indent="-457200">
              <a:buSzPct val="100000"/>
              <a:buFont typeface="+mj-lt"/>
              <a:buAutoNum type="arabicPeriod"/>
            </a:pPr>
            <a:r>
              <a:rPr lang="en-US" altLang="ja-JP" dirty="0"/>
              <a:t>"</a:t>
            </a:r>
            <a:r>
              <a:rPr lang="en-US" altLang="ja-JP" b="1" dirty="0">
                <a:latin typeface="Courier New" panose="02070309020205020404" pitchFamily="49" charset="0"/>
                <a:cs typeface="Courier New" panose="02070309020205020404" pitchFamily="49" charset="0"/>
              </a:rPr>
              <a:t>Interaction Energy List</a:t>
            </a:r>
            <a:r>
              <a:rPr lang="en-US" altLang="ja-JP" dirty="0"/>
              <a:t>" </a:t>
            </a:r>
            <a:r>
              <a:rPr lang="ja-JP" altLang="en-US" dirty="0"/>
              <a:t>ウィンドウで、</a:t>
            </a:r>
            <a:r>
              <a:rPr lang="en-US" altLang="ja-JP" dirty="0"/>
              <a:t> "</a:t>
            </a:r>
            <a:r>
              <a:rPr lang="en-US" altLang="ja-JP" b="1" dirty="0">
                <a:latin typeface="Courier New" panose="02070309020205020404" pitchFamily="49" charset="0"/>
                <a:cs typeface="Courier New" panose="02070309020205020404" pitchFamily="49" charset="0"/>
              </a:rPr>
              <a:t>PIEDA</a:t>
            </a:r>
            <a:r>
              <a:rPr lang="en-US" altLang="ja-JP" dirty="0"/>
              <a:t>" </a:t>
            </a:r>
            <a:r>
              <a:rPr lang="ja-JP" altLang="en-US" dirty="0"/>
              <a:t>を選択する。</a:t>
            </a:r>
            <a:endParaRPr lang="en-US" altLang="ja-JP" dirty="0"/>
          </a:p>
          <a:p>
            <a:pPr marL="502920" indent="-457200">
              <a:buSzPct val="100000"/>
              <a:buFont typeface="+mj-lt"/>
              <a:buAutoNum type="arabicPeriod"/>
            </a:pPr>
            <a:r>
              <a:rPr lang="en-US" altLang="ja-JP" dirty="0"/>
              <a:t>"</a:t>
            </a:r>
            <a:r>
              <a:rPr lang="en-US" altLang="ja-JP" b="1" dirty="0">
                <a:latin typeface="Courier New" panose="02070309020205020404" pitchFamily="49" charset="0"/>
                <a:cs typeface="Courier New" panose="02070309020205020404" pitchFamily="49" charset="0"/>
              </a:rPr>
              <a:t>Apply</a:t>
            </a:r>
            <a:r>
              <a:rPr lang="en-US" altLang="ja-JP" dirty="0"/>
              <a:t>" </a:t>
            </a:r>
            <a:r>
              <a:rPr lang="ja-JP" altLang="en-US" dirty="0"/>
              <a:t>ボタンをクリックする。</a:t>
            </a:r>
            <a:endParaRPr kumimoji="1" lang="ja-JP" altLang="en-US" dirty="0"/>
          </a:p>
        </p:txBody>
      </p:sp>
      <p:sp>
        <p:nvSpPr>
          <p:cNvPr id="5" name="スライド番号プレースホルダー 4">
            <a:extLst>
              <a:ext uri="{FF2B5EF4-FFF2-40B4-BE49-F238E27FC236}">
                <a16:creationId xmlns:a16="http://schemas.microsoft.com/office/drawing/2014/main" id="{428850CA-879F-6CA8-631F-CE697A7D1983}"/>
              </a:ext>
            </a:extLst>
          </p:cNvPr>
          <p:cNvSpPr>
            <a:spLocks noGrp="1"/>
          </p:cNvSpPr>
          <p:nvPr>
            <p:ph type="sldNum" sz="quarter" idx="12"/>
          </p:nvPr>
        </p:nvSpPr>
        <p:spPr/>
        <p:txBody>
          <a:bodyPr/>
          <a:lstStyle/>
          <a:p>
            <a:fld id="{841E77BA-9784-44FD-97EA-FF142C44C1C8}"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13E24D7A-E5C8-AC99-17AE-813AF803B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697" y="1041489"/>
            <a:ext cx="3923275" cy="2793911"/>
          </a:xfrm>
          <a:prstGeom prst="rect">
            <a:avLst/>
          </a:prstGeom>
        </p:spPr>
      </p:pic>
      <p:sp>
        <p:nvSpPr>
          <p:cNvPr id="8" name="正方形/長方形 7">
            <a:extLst>
              <a:ext uri="{FF2B5EF4-FFF2-40B4-BE49-F238E27FC236}">
                <a16:creationId xmlns:a16="http://schemas.microsoft.com/office/drawing/2014/main" id="{C5714113-4CDB-788F-E322-7F9695BAC8D4}"/>
              </a:ext>
            </a:extLst>
          </p:cNvPr>
          <p:cNvSpPr/>
          <p:nvPr/>
        </p:nvSpPr>
        <p:spPr>
          <a:xfrm>
            <a:off x="10464798" y="3395132"/>
            <a:ext cx="897466" cy="177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9" name="テキスト ボックス 8">
            <a:extLst>
              <a:ext uri="{FF2B5EF4-FFF2-40B4-BE49-F238E27FC236}">
                <a16:creationId xmlns:a16="http://schemas.microsoft.com/office/drawing/2014/main" id="{4382224B-21BF-CFB6-7C81-1079FFD452B7}"/>
              </a:ext>
            </a:extLst>
          </p:cNvPr>
          <p:cNvSpPr txBox="1"/>
          <p:nvPr/>
        </p:nvSpPr>
        <p:spPr>
          <a:xfrm>
            <a:off x="11300972" y="3283977"/>
            <a:ext cx="578944" cy="400110"/>
          </a:xfrm>
          <a:prstGeom prst="rect">
            <a:avLst/>
          </a:prstGeom>
          <a:noFill/>
        </p:spPr>
        <p:txBody>
          <a:bodyPr wrap="square" rtlCol="0">
            <a:spAutoFit/>
          </a:bodyPr>
          <a:lstStyle/>
          <a:p>
            <a:pPr algn="ctr"/>
            <a:r>
              <a:rPr kumimoji="1" lang="en-US" altLang="ja-JP" sz="2000" dirty="0">
                <a:solidFill>
                  <a:srgbClr val="FF0000"/>
                </a:solidFill>
                <a:latin typeface="Noto Sans CJK JP Regular" panose="020B0500000000000000" pitchFamily="34" charset="-128"/>
                <a:ea typeface="Noto Sans CJK JP Regular" panose="020B0500000000000000" pitchFamily="34" charset="-128"/>
              </a:rPr>
              <a:t>(3)</a:t>
            </a:r>
            <a:endParaRPr kumimoji="1" lang="ja-JP" altLang="en-US" sz="2000" dirty="0">
              <a:solidFill>
                <a:srgbClr val="FF0000"/>
              </a:solidFill>
              <a:latin typeface="Noto Sans CJK JP Regular" panose="020B0500000000000000" pitchFamily="34" charset="-128"/>
              <a:ea typeface="Noto Sans CJK JP Regular" panose="020B0500000000000000" pitchFamily="34" charset="-128"/>
            </a:endParaRPr>
          </a:p>
        </p:txBody>
      </p:sp>
      <p:pic>
        <p:nvPicPr>
          <p:cNvPr id="11" name="図 10">
            <a:extLst>
              <a:ext uri="{FF2B5EF4-FFF2-40B4-BE49-F238E27FC236}">
                <a16:creationId xmlns:a16="http://schemas.microsoft.com/office/drawing/2014/main" id="{64C9F06A-FCC9-79A3-C57A-A0DAF5A61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1681" y="4162904"/>
            <a:ext cx="1857934" cy="2212408"/>
          </a:xfrm>
          <a:prstGeom prst="rect">
            <a:avLst/>
          </a:prstGeom>
        </p:spPr>
      </p:pic>
      <p:sp>
        <p:nvSpPr>
          <p:cNvPr id="12" name="正方形/長方形 11">
            <a:extLst>
              <a:ext uri="{FF2B5EF4-FFF2-40B4-BE49-F238E27FC236}">
                <a16:creationId xmlns:a16="http://schemas.microsoft.com/office/drawing/2014/main" id="{C39BFEF0-54DB-B15D-A4F1-D84357DBCAD0}"/>
              </a:ext>
            </a:extLst>
          </p:cNvPr>
          <p:cNvSpPr/>
          <p:nvPr/>
        </p:nvSpPr>
        <p:spPr>
          <a:xfrm>
            <a:off x="8348130" y="5393265"/>
            <a:ext cx="897466" cy="177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3" name="テキスト ボックス 12">
            <a:extLst>
              <a:ext uri="{FF2B5EF4-FFF2-40B4-BE49-F238E27FC236}">
                <a16:creationId xmlns:a16="http://schemas.microsoft.com/office/drawing/2014/main" id="{0D874166-4A86-4017-1F91-5DABB7575AD0}"/>
              </a:ext>
            </a:extLst>
          </p:cNvPr>
          <p:cNvSpPr txBox="1"/>
          <p:nvPr/>
        </p:nvSpPr>
        <p:spPr>
          <a:xfrm>
            <a:off x="9184304" y="5282110"/>
            <a:ext cx="578944" cy="400110"/>
          </a:xfrm>
          <a:prstGeom prst="rect">
            <a:avLst/>
          </a:prstGeom>
          <a:noFill/>
        </p:spPr>
        <p:txBody>
          <a:bodyPr wrap="square" rtlCol="0">
            <a:spAutoFit/>
          </a:bodyPr>
          <a:lstStyle/>
          <a:p>
            <a:pPr algn="ctr"/>
            <a:r>
              <a:rPr kumimoji="1" lang="en-US" altLang="ja-JP" sz="2000" dirty="0">
                <a:solidFill>
                  <a:srgbClr val="FF0000"/>
                </a:solidFill>
                <a:latin typeface="Noto Sans CJK JP Regular" panose="020B0500000000000000" pitchFamily="34" charset="-128"/>
                <a:ea typeface="Noto Sans CJK JP Regular" panose="020B0500000000000000" pitchFamily="34" charset="-128"/>
              </a:rPr>
              <a:t>(4)</a:t>
            </a:r>
            <a:endParaRPr kumimoji="1" lang="ja-JP" altLang="en-US" sz="2000" dirty="0">
              <a:solidFill>
                <a:srgbClr val="FF0000"/>
              </a:solidFill>
              <a:latin typeface="Noto Sans CJK JP Regular" panose="020B0500000000000000" pitchFamily="34" charset="-128"/>
              <a:ea typeface="Noto Sans CJK JP Regular" panose="020B0500000000000000" pitchFamily="34" charset="-128"/>
            </a:endParaRPr>
          </a:p>
        </p:txBody>
      </p:sp>
      <p:sp>
        <p:nvSpPr>
          <p:cNvPr id="14" name="正方形/長方形 13">
            <a:extLst>
              <a:ext uri="{FF2B5EF4-FFF2-40B4-BE49-F238E27FC236}">
                <a16:creationId xmlns:a16="http://schemas.microsoft.com/office/drawing/2014/main" id="{B7AC839B-0F34-7046-D371-3E1061E88395}"/>
              </a:ext>
            </a:extLst>
          </p:cNvPr>
          <p:cNvSpPr/>
          <p:nvPr/>
        </p:nvSpPr>
        <p:spPr>
          <a:xfrm>
            <a:off x="8797936" y="6141934"/>
            <a:ext cx="447659" cy="233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5" name="テキスト ボックス 14">
            <a:extLst>
              <a:ext uri="{FF2B5EF4-FFF2-40B4-BE49-F238E27FC236}">
                <a16:creationId xmlns:a16="http://schemas.microsoft.com/office/drawing/2014/main" id="{78C1E2F6-6D36-885F-D496-3C9F171256CD}"/>
              </a:ext>
            </a:extLst>
          </p:cNvPr>
          <p:cNvSpPr txBox="1"/>
          <p:nvPr/>
        </p:nvSpPr>
        <p:spPr>
          <a:xfrm>
            <a:off x="9118661" y="6313686"/>
            <a:ext cx="578944" cy="400110"/>
          </a:xfrm>
          <a:prstGeom prst="rect">
            <a:avLst/>
          </a:prstGeom>
          <a:noFill/>
        </p:spPr>
        <p:txBody>
          <a:bodyPr wrap="square" rtlCol="0">
            <a:spAutoFit/>
          </a:bodyPr>
          <a:lstStyle/>
          <a:p>
            <a:pPr algn="ctr"/>
            <a:r>
              <a:rPr kumimoji="1" lang="en-US" altLang="ja-JP" sz="2000" dirty="0">
                <a:solidFill>
                  <a:srgbClr val="FF0000"/>
                </a:solidFill>
                <a:latin typeface="Noto Sans CJK JP Regular" panose="020B0500000000000000" pitchFamily="34" charset="-128"/>
                <a:ea typeface="Noto Sans CJK JP Regular" panose="020B0500000000000000" pitchFamily="34" charset="-128"/>
              </a:rPr>
              <a:t>(5)</a:t>
            </a:r>
            <a:endParaRPr kumimoji="1" lang="ja-JP" altLang="en-US" sz="2000" dirty="0">
              <a:solidFill>
                <a:srgbClr val="FF0000"/>
              </a:solidFill>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277447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2A080-4DAD-A840-F7C7-972421E6C57F}"/>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による相互作用エネルギーの抽出 </a:t>
            </a:r>
            <a:r>
              <a:rPr kumimoji="1" lang="en-US" altLang="ja-JP" dirty="0"/>
              <a:t>(2/2)</a:t>
            </a:r>
            <a:endParaRPr kumimoji="1" lang="ja-JP" altLang="en-US" dirty="0"/>
          </a:p>
        </p:txBody>
      </p:sp>
      <p:sp>
        <p:nvSpPr>
          <p:cNvPr id="3" name="コンテンツ プレースホルダー 2">
            <a:extLst>
              <a:ext uri="{FF2B5EF4-FFF2-40B4-BE49-F238E27FC236}">
                <a16:creationId xmlns:a16="http://schemas.microsoft.com/office/drawing/2014/main" id="{B0481BD4-CDCE-8613-AEE6-7A2580E9E460}"/>
              </a:ext>
            </a:extLst>
          </p:cNvPr>
          <p:cNvSpPr>
            <a:spLocks noGrp="1"/>
          </p:cNvSpPr>
          <p:nvPr>
            <p:ph sz="half" idx="1"/>
          </p:nvPr>
        </p:nvSpPr>
        <p:spPr>
          <a:xfrm>
            <a:off x="396549" y="1127446"/>
            <a:ext cx="11109651" cy="1090596"/>
          </a:xfrm>
        </p:spPr>
        <p:txBody>
          <a:bodyPr/>
          <a:lstStyle/>
          <a:p>
            <a:pPr marL="502920" indent="-457200">
              <a:buSzPct val="100000"/>
              <a:buFont typeface="+mj-lt"/>
              <a:buAutoNum type="arabicPeriod" startAt="6"/>
            </a:pPr>
            <a:r>
              <a:rPr lang="en-US" altLang="ja-JP" dirty="0"/>
              <a:t>"</a:t>
            </a:r>
            <a:r>
              <a:rPr kumimoji="1" lang="en-US" altLang="ja-JP" b="1" dirty="0">
                <a:latin typeface="Courier New" panose="02070309020205020404" pitchFamily="49" charset="0"/>
                <a:cs typeface="Courier New" panose="02070309020205020404" pitchFamily="49" charset="0"/>
              </a:rPr>
              <a:t>Interaction </a:t>
            </a:r>
            <a:r>
              <a:rPr kumimoji="1" lang="en-US" altLang="ja-JP" b="1" dirty="0" err="1">
                <a:latin typeface="Courier New" panose="02070309020205020404" pitchFamily="49" charset="0"/>
                <a:cs typeface="Courier New" panose="02070309020205020404" pitchFamily="49" charset="0"/>
              </a:rPr>
              <a:t>Eenergy</a:t>
            </a:r>
            <a:r>
              <a:rPr lang="en-US" altLang="ja-JP" dirty="0"/>
              <a:t>"</a:t>
            </a:r>
            <a:r>
              <a:rPr kumimoji="1" lang="en-US" altLang="ja-JP" dirty="0"/>
              <a:t> </a:t>
            </a:r>
            <a:r>
              <a:rPr kumimoji="1" lang="ja-JP" altLang="en-US" dirty="0"/>
              <a:t>ウィンドウの </a:t>
            </a:r>
            <a:r>
              <a:rPr lang="en-US" altLang="ja-JP" dirty="0"/>
              <a:t>"</a:t>
            </a:r>
            <a:r>
              <a:rPr kumimoji="1" lang="en-US" altLang="ja-JP" b="1" dirty="0">
                <a:latin typeface="Courier New" panose="02070309020205020404" pitchFamily="49" charset="0"/>
                <a:cs typeface="Courier New" panose="02070309020205020404" pitchFamily="49" charset="0"/>
              </a:rPr>
              <a:t>File</a:t>
            </a:r>
            <a:r>
              <a:rPr lang="en-US" altLang="ja-JP" dirty="0"/>
              <a:t>"</a:t>
            </a:r>
            <a:r>
              <a:rPr kumimoji="1" lang="en-US" altLang="ja-JP" dirty="0"/>
              <a:t> </a:t>
            </a:r>
            <a:r>
              <a:rPr lang="ja-JP" altLang="en-US" dirty="0"/>
              <a:t>→ </a:t>
            </a:r>
            <a:r>
              <a:rPr lang="en-US" altLang="ja-JP" dirty="0"/>
              <a:t>"</a:t>
            </a:r>
            <a:r>
              <a:rPr lang="en-US" altLang="ja-JP" b="1" dirty="0">
                <a:latin typeface="Courier New" panose="02070309020205020404" pitchFamily="49" charset="0"/>
                <a:cs typeface="Courier New" panose="02070309020205020404" pitchFamily="49" charset="0"/>
              </a:rPr>
              <a:t>Save</a:t>
            </a:r>
            <a:r>
              <a:rPr lang="en-US" altLang="ja-JP" dirty="0"/>
              <a:t>" </a:t>
            </a:r>
            <a:r>
              <a:rPr lang="ja-JP" altLang="en-US" dirty="0"/>
              <a:t>から、リガンドに対する</a:t>
            </a:r>
            <a:br>
              <a:rPr lang="en-US" altLang="ja-JP" dirty="0"/>
            </a:br>
            <a:r>
              <a:rPr lang="ja-JP" altLang="en-US" dirty="0"/>
              <a:t>各フラグメントとの </a:t>
            </a:r>
            <a:r>
              <a:rPr lang="en-US" altLang="ja-JP" dirty="0"/>
              <a:t>PIEDA </a:t>
            </a:r>
            <a:r>
              <a:rPr lang="ja-JP" altLang="en-US" dirty="0"/>
              <a:t>エネルギーをテキストファイル形式で保存する。</a:t>
            </a:r>
            <a:endParaRPr lang="en-US" altLang="ja-JP" dirty="0"/>
          </a:p>
          <a:p>
            <a:pPr marL="502920" indent="-457200">
              <a:buSzPct val="100000"/>
              <a:buFont typeface="+mj-lt"/>
              <a:buAutoNum type="arabicPeriod" startAt="6"/>
            </a:pPr>
            <a:endParaRPr kumimoji="1" lang="en-US" altLang="ja-JP" dirty="0"/>
          </a:p>
        </p:txBody>
      </p:sp>
      <p:sp>
        <p:nvSpPr>
          <p:cNvPr id="5" name="スライド番号プレースホルダー 4">
            <a:extLst>
              <a:ext uri="{FF2B5EF4-FFF2-40B4-BE49-F238E27FC236}">
                <a16:creationId xmlns:a16="http://schemas.microsoft.com/office/drawing/2014/main" id="{428850CA-879F-6CA8-631F-CE697A7D1983}"/>
              </a:ext>
            </a:extLst>
          </p:cNvPr>
          <p:cNvSpPr>
            <a:spLocks noGrp="1"/>
          </p:cNvSpPr>
          <p:nvPr>
            <p:ph type="sldNum" sz="quarter" idx="12"/>
          </p:nvPr>
        </p:nvSpPr>
        <p:spPr/>
        <p:txBody>
          <a:bodyPr/>
          <a:lstStyle/>
          <a:p>
            <a:fld id="{841E77BA-9784-44FD-97EA-FF142C44C1C8}" type="slidenum">
              <a:rPr kumimoji="1" lang="ja-JP" altLang="en-US" smtClean="0"/>
              <a:t>15</a:t>
            </a:fld>
            <a:endParaRPr kumimoji="1" lang="ja-JP" altLang="en-US"/>
          </a:p>
        </p:txBody>
      </p:sp>
      <p:pic>
        <p:nvPicPr>
          <p:cNvPr id="6" name="図 5">
            <a:extLst>
              <a:ext uri="{FF2B5EF4-FFF2-40B4-BE49-F238E27FC236}">
                <a16:creationId xmlns:a16="http://schemas.microsoft.com/office/drawing/2014/main" id="{4BED9981-0246-959C-7A13-58570AC19F1E}"/>
              </a:ext>
            </a:extLst>
          </p:cNvPr>
          <p:cNvPicPr>
            <a:picLocks noChangeAspect="1"/>
          </p:cNvPicPr>
          <p:nvPr/>
        </p:nvPicPr>
        <p:blipFill rotWithShape="1">
          <a:blip r:embed="rId2">
            <a:extLst>
              <a:ext uri="{28A0092B-C50C-407E-A947-70E740481C1C}">
                <a14:useLocalDpi xmlns:a14="http://schemas.microsoft.com/office/drawing/2010/main" val="0"/>
              </a:ext>
            </a:extLst>
          </a:blip>
          <a:srcRect b="76355"/>
          <a:stretch/>
        </p:blipFill>
        <p:spPr>
          <a:xfrm>
            <a:off x="2047102" y="3824236"/>
            <a:ext cx="7754572" cy="2476657"/>
          </a:xfrm>
          <a:prstGeom prst="rect">
            <a:avLst/>
          </a:prstGeom>
        </p:spPr>
      </p:pic>
      <p:cxnSp>
        <p:nvCxnSpPr>
          <p:cNvPr id="16" name="直線矢印コネクタ 15">
            <a:extLst>
              <a:ext uri="{FF2B5EF4-FFF2-40B4-BE49-F238E27FC236}">
                <a16:creationId xmlns:a16="http://schemas.microsoft.com/office/drawing/2014/main" id="{738E34B2-C1D5-8E9C-7F99-87FDA3869A02}"/>
              </a:ext>
            </a:extLst>
          </p:cNvPr>
          <p:cNvCxnSpPr>
            <a:cxnSpLocks/>
            <a:stCxn id="21" idx="2"/>
          </p:cNvCxnSpPr>
          <p:nvPr/>
        </p:nvCxnSpPr>
        <p:spPr>
          <a:xfrm>
            <a:off x="2319682" y="3015730"/>
            <a:ext cx="839586" cy="1776403"/>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A5BDA67B-E125-3737-D000-A49C3D2FC17B}"/>
              </a:ext>
            </a:extLst>
          </p:cNvPr>
          <p:cNvSpPr/>
          <p:nvPr/>
        </p:nvSpPr>
        <p:spPr>
          <a:xfrm>
            <a:off x="1972734" y="5062564"/>
            <a:ext cx="601134" cy="1329769"/>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9" name="テキスト ボックス 18">
            <a:extLst>
              <a:ext uri="{FF2B5EF4-FFF2-40B4-BE49-F238E27FC236}">
                <a16:creationId xmlns:a16="http://schemas.microsoft.com/office/drawing/2014/main" id="{F0BF0FA2-E1C6-CA4C-CA1A-2D4884C59D74}"/>
              </a:ext>
            </a:extLst>
          </p:cNvPr>
          <p:cNvSpPr txBox="1"/>
          <p:nvPr/>
        </p:nvSpPr>
        <p:spPr>
          <a:xfrm>
            <a:off x="396549" y="5435060"/>
            <a:ext cx="1650553" cy="584775"/>
          </a:xfrm>
          <a:prstGeom prst="rect">
            <a:avLst/>
          </a:prstGeom>
          <a:noFill/>
        </p:spPr>
        <p:txBody>
          <a:bodyPr wrap="square" rtlCol="0">
            <a:spAutoFit/>
          </a:bodyPr>
          <a:lstStyle/>
          <a:p>
            <a:pPr algn="l"/>
            <a:r>
              <a:rPr kumimoji="1" lang="ja-JP" altLang="en-US" sz="1600" dirty="0">
                <a:latin typeface="Noto Sans CJK JP Regular" panose="020B0500000000000000" pitchFamily="34" charset="-128"/>
                <a:ea typeface="Noto Sans CJK JP Regular" panose="020B0500000000000000" pitchFamily="34" charset="-128"/>
              </a:rPr>
              <a:t>アミノ酸残基名と残基番号</a:t>
            </a:r>
          </a:p>
        </p:txBody>
      </p:sp>
      <p:sp>
        <p:nvSpPr>
          <p:cNvPr id="21" name="テキスト ボックス 20">
            <a:extLst>
              <a:ext uri="{FF2B5EF4-FFF2-40B4-BE49-F238E27FC236}">
                <a16:creationId xmlns:a16="http://schemas.microsoft.com/office/drawing/2014/main" id="{FA01CE82-821C-CF31-483D-604B5310726F}"/>
              </a:ext>
            </a:extLst>
          </p:cNvPr>
          <p:cNvSpPr txBox="1"/>
          <p:nvPr/>
        </p:nvSpPr>
        <p:spPr>
          <a:xfrm>
            <a:off x="1082633" y="2430955"/>
            <a:ext cx="2474098" cy="584775"/>
          </a:xfrm>
          <a:prstGeom prst="rect">
            <a:avLst/>
          </a:prstGeom>
          <a:noFill/>
        </p:spPr>
        <p:txBody>
          <a:bodyPr wrap="square" rtlCol="0">
            <a:spAutoFit/>
          </a:bodyPr>
          <a:lstStyle/>
          <a:p>
            <a:pPr algn="l"/>
            <a:r>
              <a:rPr kumimoji="1" lang="ja-JP" altLang="en-US" sz="1600" dirty="0">
                <a:latin typeface="Noto Sans CJK JP Regular" panose="020B0500000000000000" pitchFamily="34" charset="-128"/>
                <a:ea typeface="Noto Sans CJK JP Regular" panose="020B0500000000000000" pitchFamily="34" charset="-128"/>
              </a:rPr>
              <a:t>各フラグメントに対する相互作用エネルギー</a:t>
            </a:r>
          </a:p>
        </p:txBody>
      </p:sp>
      <p:cxnSp>
        <p:nvCxnSpPr>
          <p:cNvPr id="24" name="直線矢印コネクタ 23">
            <a:extLst>
              <a:ext uri="{FF2B5EF4-FFF2-40B4-BE49-F238E27FC236}">
                <a16:creationId xmlns:a16="http://schemas.microsoft.com/office/drawing/2014/main" id="{674F30A4-7FAB-5C2E-EB63-C8CEF360C4A8}"/>
              </a:ext>
            </a:extLst>
          </p:cNvPr>
          <p:cNvCxnSpPr>
            <a:cxnSpLocks/>
            <a:stCxn id="25" idx="2"/>
          </p:cNvCxnSpPr>
          <p:nvPr/>
        </p:nvCxnSpPr>
        <p:spPr>
          <a:xfrm>
            <a:off x="3648688" y="3337001"/>
            <a:ext cx="326313" cy="145513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F92C462-9B20-2836-F729-98AFD64DBFE5}"/>
              </a:ext>
            </a:extLst>
          </p:cNvPr>
          <p:cNvSpPr txBox="1"/>
          <p:nvPr/>
        </p:nvSpPr>
        <p:spPr>
          <a:xfrm>
            <a:off x="2794755" y="2998447"/>
            <a:ext cx="1707865" cy="338554"/>
          </a:xfrm>
          <a:prstGeom prst="rect">
            <a:avLst/>
          </a:prstGeom>
          <a:noFill/>
        </p:spPr>
        <p:txBody>
          <a:bodyPr wrap="square" rtlCol="0">
            <a:spAutoFit/>
          </a:bodyPr>
          <a:lstStyle/>
          <a:p>
            <a:pPr algn="ctr"/>
            <a:r>
              <a:rPr kumimoji="1" lang="en-US" altLang="ja-JP" sz="1600" dirty="0">
                <a:latin typeface="Noto Sans CJK JP Regular" panose="020B0500000000000000" pitchFamily="34" charset="-128"/>
                <a:ea typeface="Noto Sans CJK JP Regular" panose="020B0500000000000000" pitchFamily="34" charset="-128"/>
              </a:rPr>
              <a:t>ES </a:t>
            </a:r>
            <a:r>
              <a:rPr kumimoji="1" lang="ja-JP" altLang="en-US" sz="1600" dirty="0">
                <a:latin typeface="Noto Sans CJK JP Regular" panose="020B0500000000000000" pitchFamily="34" charset="-128"/>
                <a:ea typeface="Noto Sans CJK JP Regular" panose="020B0500000000000000" pitchFamily="34" charset="-128"/>
              </a:rPr>
              <a:t>エネルギー</a:t>
            </a:r>
          </a:p>
        </p:txBody>
      </p:sp>
      <p:cxnSp>
        <p:nvCxnSpPr>
          <p:cNvPr id="30" name="直線矢印コネクタ 29">
            <a:extLst>
              <a:ext uri="{FF2B5EF4-FFF2-40B4-BE49-F238E27FC236}">
                <a16:creationId xmlns:a16="http://schemas.microsoft.com/office/drawing/2014/main" id="{FC8C57E5-5871-3CE8-F2C6-973E2AAE51E3}"/>
              </a:ext>
            </a:extLst>
          </p:cNvPr>
          <p:cNvCxnSpPr>
            <a:cxnSpLocks/>
            <a:stCxn id="31" idx="2"/>
          </p:cNvCxnSpPr>
          <p:nvPr/>
        </p:nvCxnSpPr>
        <p:spPr>
          <a:xfrm>
            <a:off x="4664850" y="3743805"/>
            <a:ext cx="0" cy="90439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5B7E2DC-9AA0-BF4D-AF6E-69760A6AA825}"/>
              </a:ext>
            </a:extLst>
          </p:cNvPr>
          <p:cNvSpPr txBox="1"/>
          <p:nvPr/>
        </p:nvSpPr>
        <p:spPr>
          <a:xfrm>
            <a:off x="3810917" y="3405251"/>
            <a:ext cx="1707865" cy="338554"/>
          </a:xfrm>
          <a:prstGeom prst="rect">
            <a:avLst/>
          </a:prstGeom>
          <a:noFill/>
        </p:spPr>
        <p:txBody>
          <a:bodyPr wrap="square" rtlCol="0">
            <a:spAutoFit/>
          </a:bodyPr>
          <a:lstStyle/>
          <a:p>
            <a:pPr algn="ctr"/>
            <a:r>
              <a:rPr kumimoji="1" lang="en-US" altLang="ja-JP" sz="1600" dirty="0">
                <a:latin typeface="Noto Sans CJK JP Regular" panose="020B0500000000000000" pitchFamily="34" charset="-128"/>
                <a:ea typeface="Noto Sans CJK JP Regular" panose="020B0500000000000000" pitchFamily="34" charset="-128"/>
              </a:rPr>
              <a:t>EX </a:t>
            </a:r>
            <a:r>
              <a:rPr kumimoji="1" lang="ja-JP" altLang="en-US" sz="1600" dirty="0">
                <a:latin typeface="Noto Sans CJK JP Regular" panose="020B0500000000000000" pitchFamily="34" charset="-128"/>
                <a:ea typeface="Noto Sans CJK JP Regular" panose="020B0500000000000000" pitchFamily="34" charset="-128"/>
              </a:rPr>
              <a:t>エネルギー</a:t>
            </a:r>
          </a:p>
        </p:txBody>
      </p:sp>
      <p:cxnSp>
        <p:nvCxnSpPr>
          <p:cNvPr id="36" name="直線矢印コネクタ 35">
            <a:extLst>
              <a:ext uri="{FF2B5EF4-FFF2-40B4-BE49-F238E27FC236}">
                <a16:creationId xmlns:a16="http://schemas.microsoft.com/office/drawing/2014/main" id="{BCE16819-D146-E9F1-4151-F994B8BF710D}"/>
              </a:ext>
            </a:extLst>
          </p:cNvPr>
          <p:cNvCxnSpPr>
            <a:cxnSpLocks/>
            <a:stCxn id="37" idx="2"/>
          </p:cNvCxnSpPr>
          <p:nvPr/>
        </p:nvCxnSpPr>
        <p:spPr>
          <a:xfrm flipH="1">
            <a:off x="5354700" y="3337001"/>
            <a:ext cx="313226" cy="1311199"/>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6B88F60-E83D-A85D-D409-97D3A19EFEBA}"/>
              </a:ext>
            </a:extLst>
          </p:cNvPr>
          <p:cNvSpPr txBox="1"/>
          <p:nvPr/>
        </p:nvSpPr>
        <p:spPr>
          <a:xfrm>
            <a:off x="4664849" y="2998447"/>
            <a:ext cx="2006153" cy="338554"/>
          </a:xfrm>
          <a:prstGeom prst="rect">
            <a:avLst/>
          </a:prstGeom>
          <a:noFill/>
        </p:spPr>
        <p:txBody>
          <a:bodyPr wrap="square" rtlCol="0">
            <a:spAutoFit/>
          </a:bodyPr>
          <a:lstStyle/>
          <a:p>
            <a:pPr algn="ctr"/>
            <a:r>
              <a:rPr kumimoji="1" lang="en-US" altLang="ja-JP" sz="1600" dirty="0" err="1">
                <a:latin typeface="Noto Sans CJK JP Regular" panose="020B0500000000000000" pitchFamily="34" charset="-128"/>
                <a:ea typeface="Noto Sans CJK JP Regular" panose="020B0500000000000000" pitchFamily="34" charset="-128"/>
              </a:rPr>
              <a:t>CT+mix</a:t>
            </a:r>
            <a:r>
              <a:rPr kumimoji="1" lang="en-US" altLang="ja-JP" sz="1600" dirty="0">
                <a:latin typeface="Noto Sans CJK JP Regular" panose="020B0500000000000000" pitchFamily="34" charset="-128"/>
                <a:ea typeface="Noto Sans CJK JP Regular" panose="020B0500000000000000" pitchFamily="34" charset="-128"/>
              </a:rPr>
              <a:t> </a:t>
            </a:r>
            <a:r>
              <a:rPr kumimoji="1" lang="ja-JP" altLang="en-US" sz="1600" dirty="0">
                <a:latin typeface="Noto Sans CJK JP Regular" panose="020B0500000000000000" pitchFamily="34" charset="-128"/>
                <a:ea typeface="Noto Sans CJK JP Regular" panose="020B0500000000000000" pitchFamily="34" charset="-128"/>
              </a:rPr>
              <a:t>エネルギー</a:t>
            </a:r>
          </a:p>
        </p:txBody>
      </p:sp>
      <p:cxnSp>
        <p:nvCxnSpPr>
          <p:cNvPr id="40" name="直線矢印コネクタ 39">
            <a:extLst>
              <a:ext uri="{FF2B5EF4-FFF2-40B4-BE49-F238E27FC236}">
                <a16:creationId xmlns:a16="http://schemas.microsoft.com/office/drawing/2014/main" id="{868D5C8C-A168-99D4-79DD-032A1A4A12D1}"/>
              </a:ext>
            </a:extLst>
          </p:cNvPr>
          <p:cNvCxnSpPr>
            <a:cxnSpLocks/>
            <a:stCxn id="41" idx="2"/>
          </p:cNvCxnSpPr>
          <p:nvPr/>
        </p:nvCxnSpPr>
        <p:spPr>
          <a:xfrm flipH="1">
            <a:off x="6019800" y="3743805"/>
            <a:ext cx="500206" cy="90439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3A51850-BF9E-C470-64B4-CD62E3A7EFD2}"/>
              </a:ext>
            </a:extLst>
          </p:cNvPr>
          <p:cNvSpPr txBox="1"/>
          <p:nvPr/>
        </p:nvSpPr>
        <p:spPr>
          <a:xfrm>
            <a:off x="5666073" y="3405251"/>
            <a:ext cx="1707865" cy="338554"/>
          </a:xfrm>
          <a:prstGeom prst="rect">
            <a:avLst/>
          </a:prstGeom>
          <a:noFill/>
        </p:spPr>
        <p:txBody>
          <a:bodyPr wrap="square" rtlCol="0">
            <a:spAutoFit/>
          </a:bodyPr>
          <a:lstStyle/>
          <a:p>
            <a:pPr algn="ctr"/>
            <a:r>
              <a:rPr kumimoji="1" lang="en-US" altLang="ja-JP" sz="1600" dirty="0">
                <a:latin typeface="Noto Sans CJK JP Regular" panose="020B0500000000000000" pitchFamily="34" charset="-128"/>
                <a:ea typeface="Noto Sans CJK JP Regular" panose="020B0500000000000000" pitchFamily="34" charset="-128"/>
              </a:rPr>
              <a:t>DI </a:t>
            </a:r>
            <a:r>
              <a:rPr kumimoji="1" lang="ja-JP" altLang="en-US" sz="1600" dirty="0">
                <a:latin typeface="Noto Sans CJK JP Regular" panose="020B0500000000000000" pitchFamily="34" charset="-128"/>
                <a:ea typeface="Noto Sans CJK JP Regular" panose="020B0500000000000000" pitchFamily="34" charset="-128"/>
              </a:rPr>
              <a:t>エネルギー</a:t>
            </a:r>
          </a:p>
        </p:txBody>
      </p:sp>
      <p:cxnSp>
        <p:nvCxnSpPr>
          <p:cNvPr id="44" name="直線矢印コネクタ 43">
            <a:extLst>
              <a:ext uri="{FF2B5EF4-FFF2-40B4-BE49-F238E27FC236}">
                <a16:creationId xmlns:a16="http://schemas.microsoft.com/office/drawing/2014/main" id="{BF69D8BC-AAC5-673B-BD83-EA952F0CF05F}"/>
              </a:ext>
            </a:extLst>
          </p:cNvPr>
          <p:cNvCxnSpPr>
            <a:cxnSpLocks/>
            <a:stCxn id="45" idx="2"/>
          </p:cNvCxnSpPr>
          <p:nvPr/>
        </p:nvCxnSpPr>
        <p:spPr>
          <a:xfrm flipH="1">
            <a:off x="6745370" y="3337001"/>
            <a:ext cx="775859" cy="1311199"/>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7E948F16-61D9-F525-17B0-80EF218FE343}"/>
              </a:ext>
            </a:extLst>
          </p:cNvPr>
          <p:cNvSpPr txBox="1"/>
          <p:nvPr/>
        </p:nvSpPr>
        <p:spPr>
          <a:xfrm>
            <a:off x="6518152" y="2998447"/>
            <a:ext cx="2006153" cy="338554"/>
          </a:xfrm>
          <a:prstGeom prst="rect">
            <a:avLst/>
          </a:prstGeom>
          <a:noFill/>
        </p:spPr>
        <p:txBody>
          <a:bodyPr wrap="square" rtlCol="0">
            <a:spAutoFit/>
          </a:bodyPr>
          <a:lstStyle/>
          <a:p>
            <a:pPr algn="ctr"/>
            <a:r>
              <a:rPr kumimoji="1" lang="ja-JP" altLang="en-US" sz="1600" dirty="0">
                <a:latin typeface="Noto Sans CJK JP Regular" panose="020B0500000000000000" pitchFamily="34" charset="-128"/>
                <a:ea typeface="Noto Sans CJK JP Regular" panose="020B0500000000000000" pitchFamily="34" charset="-128"/>
              </a:rPr>
              <a:t>電荷移動量</a:t>
            </a:r>
          </a:p>
        </p:txBody>
      </p:sp>
      <p:cxnSp>
        <p:nvCxnSpPr>
          <p:cNvPr id="50" name="直線矢印コネクタ 49">
            <a:extLst>
              <a:ext uri="{FF2B5EF4-FFF2-40B4-BE49-F238E27FC236}">
                <a16:creationId xmlns:a16="http://schemas.microsoft.com/office/drawing/2014/main" id="{589E7CED-FA38-2848-C0F0-180E4BB5FC0D}"/>
              </a:ext>
            </a:extLst>
          </p:cNvPr>
          <p:cNvCxnSpPr>
            <a:cxnSpLocks/>
            <a:stCxn id="51" idx="2"/>
          </p:cNvCxnSpPr>
          <p:nvPr/>
        </p:nvCxnSpPr>
        <p:spPr>
          <a:xfrm flipH="1">
            <a:off x="7236030" y="3834260"/>
            <a:ext cx="1017852" cy="904229"/>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7215018A-05EC-EDAC-1917-FCD181E3352E}"/>
              </a:ext>
            </a:extLst>
          </p:cNvPr>
          <p:cNvSpPr txBox="1"/>
          <p:nvPr/>
        </p:nvSpPr>
        <p:spPr>
          <a:xfrm>
            <a:off x="7461394" y="3249485"/>
            <a:ext cx="1584976" cy="584775"/>
          </a:xfrm>
          <a:prstGeom prst="rect">
            <a:avLst/>
          </a:prstGeom>
          <a:noFill/>
        </p:spPr>
        <p:txBody>
          <a:bodyPr wrap="square" rtlCol="0">
            <a:spAutoFit/>
          </a:bodyPr>
          <a:lstStyle/>
          <a:p>
            <a:pPr algn="ctr"/>
            <a:r>
              <a:rPr kumimoji="1" lang="ja-JP" altLang="en-US" sz="1600" dirty="0">
                <a:latin typeface="Noto Sans CJK JP Regular" panose="020B0500000000000000" pitchFamily="34" charset="-128"/>
                <a:ea typeface="Noto Sans CJK JP Regular" panose="020B0500000000000000" pitchFamily="34" charset="-128"/>
              </a:rPr>
              <a:t>主な相互作用エネルギー</a:t>
            </a:r>
          </a:p>
        </p:txBody>
      </p:sp>
      <p:cxnSp>
        <p:nvCxnSpPr>
          <p:cNvPr id="54" name="直線矢印コネクタ 53">
            <a:extLst>
              <a:ext uri="{FF2B5EF4-FFF2-40B4-BE49-F238E27FC236}">
                <a16:creationId xmlns:a16="http://schemas.microsoft.com/office/drawing/2014/main" id="{A9E02939-D4A2-058A-F524-9B0DD580C98A}"/>
              </a:ext>
            </a:extLst>
          </p:cNvPr>
          <p:cNvCxnSpPr>
            <a:cxnSpLocks/>
            <a:stCxn id="55" idx="1"/>
          </p:cNvCxnSpPr>
          <p:nvPr/>
        </p:nvCxnSpPr>
        <p:spPr>
          <a:xfrm flipH="1">
            <a:off x="8088110" y="4347572"/>
            <a:ext cx="1822399" cy="51229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B82B73B-B072-A6E9-54CA-24149E8917FB}"/>
              </a:ext>
            </a:extLst>
          </p:cNvPr>
          <p:cNvSpPr txBox="1"/>
          <p:nvPr/>
        </p:nvSpPr>
        <p:spPr>
          <a:xfrm>
            <a:off x="9910509" y="4055184"/>
            <a:ext cx="1706217" cy="584775"/>
          </a:xfrm>
          <a:prstGeom prst="rect">
            <a:avLst/>
          </a:prstGeom>
          <a:noFill/>
        </p:spPr>
        <p:txBody>
          <a:bodyPr wrap="square" rtlCol="0">
            <a:spAutoFit/>
          </a:bodyPr>
          <a:lstStyle/>
          <a:p>
            <a:pPr algn="ctr"/>
            <a:r>
              <a:rPr kumimoji="1" lang="ja-JP" altLang="en-US" sz="1600" dirty="0">
                <a:latin typeface="Noto Sans CJK JP Regular" panose="020B0500000000000000" pitchFamily="34" charset="-128"/>
                <a:ea typeface="Noto Sans CJK JP Regular" panose="020B0500000000000000" pitchFamily="34" charset="-128"/>
              </a:rPr>
              <a:t>フラグメント間距離</a:t>
            </a:r>
          </a:p>
        </p:txBody>
      </p:sp>
      <p:sp>
        <p:nvSpPr>
          <p:cNvPr id="60" name="テキスト ボックス 59">
            <a:extLst>
              <a:ext uri="{FF2B5EF4-FFF2-40B4-BE49-F238E27FC236}">
                <a16:creationId xmlns:a16="http://schemas.microsoft.com/office/drawing/2014/main" id="{9EE82D79-FDF8-FB62-2C24-9C1051C23B1C}"/>
              </a:ext>
            </a:extLst>
          </p:cNvPr>
          <p:cNvSpPr txBox="1"/>
          <p:nvPr/>
        </p:nvSpPr>
        <p:spPr>
          <a:xfrm>
            <a:off x="409681" y="4206053"/>
            <a:ext cx="1433713" cy="584775"/>
          </a:xfrm>
          <a:prstGeom prst="rect">
            <a:avLst/>
          </a:prstGeom>
          <a:noFill/>
        </p:spPr>
        <p:txBody>
          <a:bodyPr wrap="square" rtlCol="0">
            <a:spAutoFit/>
          </a:bodyPr>
          <a:lstStyle/>
          <a:p>
            <a:pPr algn="ctr"/>
            <a:r>
              <a:rPr kumimoji="1" lang="ja-JP" altLang="en-US" sz="1600" dirty="0">
                <a:latin typeface="Noto Sans CJK JP Regular" panose="020B0500000000000000" pitchFamily="34" charset="-128"/>
                <a:ea typeface="Noto Sans CJK JP Regular" panose="020B0500000000000000" pitchFamily="34" charset="-128"/>
              </a:rPr>
              <a:t>フラグメント番号</a:t>
            </a:r>
          </a:p>
        </p:txBody>
      </p:sp>
      <p:sp>
        <p:nvSpPr>
          <p:cNvPr id="62" name="正方形/長方形 61">
            <a:extLst>
              <a:ext uri="{FF2B5EF4-FFF2-40B4-BE49-F238E27FC236}">
                <a16:creationId xmlns:a16="http://schemas.microsoft.com/office/drawing/2014/main" id="{07E02381-3351-DB5D-3B42-12822ECD59BC}"/>
              </a:ext>
            </a:extLst>
          </p:cNvPr>
          <p:cNvSpPr/>
          <p:nvPr/>
        </p:nvSpPr>
        <p:spPr>
          <a:xfrm>
            <a:off x="2648236" y="5062564"/>
            <a:ext cx="306631" cy="1329769"/>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cxnSp>
        <p:nvCxnSpPr>
          <p:cNvPr id="66" name="コネクタ: カギ線 65">
            <a:extLst>
              <a:ext uri="{FF2B5EF4-FFF2-40B4-BE49-F238E27FC236}">
                <a16:creationId xmlns:a16="http://schemas.microsoft.com/office/drawing/2014/main" id="{2699E106-B056-1E0B-9E03-4A67ADB8FFC3}"/>
              </a:ext>
            </a:extLst>
          </p:cNvPr>
          <p:cNvCxnSpPr>
            <a:stCxn id="60" idx="2"/>
            <a:endCxn id="62" idx="0"/>
          </p:cNvCxnSpPr>
          <p:nvPr/>
        </p:nvCxnSpPr>
        <p:spPr>
          <a:xfrm rot="16200000" flipH="1">
            <a:off x="1828177" y="4089189"/>
            <a:ext cx="271736" cy="1675014"/>
          </a:xfrm>
          <a:prstGeom prst="bentConnector3">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88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C3F9-A96F-95C8-58A3-DC5F438FF7E0}"/>
              </a:ext>
            </a:extLst>
          </p:cNvPr>
          <p:cNvSpPr>
            <a:spLocks noGrp="1"/>
          </p:cNvSpPr>
          <p:nvPr>
            <p:ph type="title"/>
          </p:nvPr>
        </p:nvSpPr>
        <p:spPr/>
        <p:txBody>
          <a:bodyPr/>
          <a:lstStyle/>
          <a:p>
            <a:r>
              <a:rPr kumimoji="1" lang="ja-JP" altLang="en-US" dirty="0"/>
              <a:t>本講義の流れ</a:t>
            </a:r>
          </a:p>
        </p:txBody>
      </p:sp>
      <p:sp>
        <p:nvSpPr>
          <p:cNvPr id="3" name="コンテンツ プレースホルダー 2">
            <a:extLst>
              <a:ext uri="{FF2B5EF4-FFF2-40B4-BE49-F238E27FC236}">
                <a16:creationId xmlns:a16="http://schemas.microsoft.com/office/drawing/2014/main" id="{3E6080BC-3BAB-9645-32E6-BBEB68C4AFB5}"/>
              </a:ext>
            </a:extLst>
          </p:cNvPr>
          <p:cNvSpPr>
            <a:spLocks noGrp="1"/>
          </p:cNvSpPr>
          <p:nvPr>
            <p:ph idx="1"/>
          </p:nvPr>
        </p:nvSpPr>
        <p:spPr/>
        <p:txBody>
          <a:bodyPr>
            <a:normAutofit/>
          </a:bodyPr>
          <a:lstStyle/>
          <a:p>
            <a:pPr marL="502920" indent="-457200">
              <a:buSzPct val="100000"/>
              <a:buFont typeface="+mj-lt"/>
              <a:buAutoNum type="arabicPeriod"/>
            </a:pPr>
            <a:r>
              <a:rPr kumimoji="1" lang="en-US" altLang="ja-JP" sz="2200" dirty="0">
                <a:solidFill>
                  <a:schemeClr val="bg1">
                    <a:lumMod val="75000"/>
                  </a:schemeClr>
                </a:solidFill>
              </a:rPr>
              <a:t>FMO </a:t>
            </a:r>
            <a:r>
              <a:rPr kumimoji="1" lang="ja-JP" altLang="en-US" sz="2200" dirty="0">
                <a:solidFill>
                  <a:schemeClr val="bg1">
                    <a:lumMod val="75000"/>
                  </a:schemeClr>
                </a:solidFill>
              </a:rPr>
              <a:t>計算による相互作用エネルギー</a:t>
            </a:r>
            <a:endParaRPr kumimoji="1" lang="en-US" altLang="ja-JP" sz="2200" dirty="0">
              <a:solidFill>
                <a:schemeClr val="bg1">
                  <a:lumMod val="75000"/>
                </a:schemeClr>
              </a:solidFill>
            </a:endParaRPr>
          </a:p>
          <a:p>
            <a:pPr marL="502920" indent="-457200">
              <a:buSzPct val="100000"/>
              <a:buFont typeface="+mj-lt"/>
              <a:buAutoNum type="arabicPeriod"/>
            </a:pPr>
            <a:r>
              <a:rPr lang="en-US" altLang="ja-JP" sz="2200" dirty="0">
                <a:solidFill>
                  <a:schemeClr val="bg1">
                    <a:lumMod val="75000"/>
                  </a:schemeClr>
                </a:solidFill>
              </a:rPr>
              <a:t>ABINIT-MP </a:t>
            </a:r>
            <a:r>
              <a:rPr lang="ja-JP" altLang="en-US" sz="2200" dirty="0">
                <a:solidFill>
                  <a:schemeClr val="bg1">
                    <a:lumMod val="75000"/>
                  </a:schemeClr>
                </a:solidFill>
              </a:rPr>
              <a:t>で出力されるファイル</a:t>
            </a:r>
            <a:endParaRPr lang="en-US" altLang="ja-JP" sz="2200" dirty="0">
              <a:solidFill>
                <a:schemeClr val="bg1">
                  <a:lumMod val="75000"/>
                </a:schemeClr>
              </a:solidFill>
            </a:endParaRPr>
          </a:p>
          <a:p>
            <a:pPr marL="502920" indent="-457200">
              <a:buSzPct val="100000"/>
              <a:buFont typeface="+mj-lt"/>
              <a:buAutoNum type="arabicPeriod"/>
            </a:pPr>
            <a:r>
              <a:rPr kumimoji="1" lang="en-US" altLang="ja-JP" sz="2200" dirty="0" err="1">
                <a:solidFill>
                  <a:schemeClr val="bg1">
                    <a:lumMod val="75000"/>
                  </a:schemeClr>
                </a:solidFill>
              </a:rPr>
              <a:t>BioStation</a:t>
            </a:r>
            <a:r>
              <a:rPr kumimoji="1" lang="en-US" altLang="ja-JP" sz="2200" dirty="0">
                <a:solidFill>
                  <a:schemeClr val="bg1">
                    <a:lumMod val="75000"/>
                  </a:schemeClr>
                </a:solidFill>
              </a:rPr>
              <a:t> Viewer </a:t>
            </a:r>
            <a:r>
              <a:rPr lang="ja-JP" altLang="en-US" sz="2200" dirty="0">
                <a:solidFill>
                  <a:schemeClr val="bg1">
                    <a:lumMod val="75000"/>
                  </a:schemeClr>
                </a:solidFill>
              </a:rPr>
              <a:t>による相互作用エネルギーの抽出</a:t>
            </a:r>
            <a:endParaRPr lang="en-US" altLang="ja-JP" sz="2200" dirty="0">
              <a:solidFill>
                <a:schemeClr val="bg1">
                  <a:lumMod val="75000"/>
                </a:schemeClr>
              </a:solidFill>
            </a:endParaRPr>
          </a:p>
          <a:p>
            <a:pPr marL="502920" indent="-457200">
              <a:buSzPct val="100000"/>
              <a:buFont typeface="+mj-lt"/>
              <a:buAutoNum type="arabicPeriod"/>
            </a:pPr>
            <a:r>
              <a:rPr kumimoji="1" lang="en-US" altLang="ja-JP" sz="2200" dirty="0" err="1">
                <a:solidFill>
                  <a:srgbClr val="FF0000"/>
                </a:solidFill>
              </a:rPr>
              <a:t>BioStation</a:t>
            </a:r>
            <a:r>
              <a:rPr kumimoji="1" lang="en-US" altLang="ja-JP" sz="2200" dirty="0">
                <a:solidFill>
                  <a:srgbClr val="FF0000"/>
                </a:solidFill>
              </a:rPr>
              <a:t> Viewer </a:t>
            </a:r>
            <a:r>
              <a:rPr kumimoji="1" lang="ja-JP" altLang="en-US" sz="2200" dirty="0">
                <a:solidFill>
                  <a:srgbClr val="FF0000"/>
                </a:solidFill>
              </a:rPr>
              <a:t>による相互作用エネルギーの解析</a:t>
            </a:r>
            <a:endParaRPr kumimoji="1" lang="en-US" altLang="ja-JP" sz="2200" dirty="0">
              <a:solidFill>
                <a:srgbClr val="FF0000"/>
              </a:solidFill>
            </a:endParaRPr>
          </a:p>
          <a:p>
            <a:pPr marL="502920" indent="-457200">
              <a:buSzPct val="100000"/>
              <a:buFont typeface="+mj-lt"/>
              <a:buAutoNum type="arabicPeriod"/>
            </a:pPr>
            <a:r>
              <a:rPr lang="en-US" altLang="ja-JP" sz="2200" dirty="0" err="1"/>
              <a:t>BioStation</a:t>
            </a:r>
            <a:r>
              <a:rPr lang="en-US" altLang="ja-JP" sz="2200" dirty="0"/>
              <a:t> Viewer </a:t>
            </a:r>
            <a:r>
              <a:rPr lang="ja-JP" altLang="en-US" sz="2200" dirty="0"/>
              <a:t>を用いない相互作用エネルギーの抽出と解析</a:t>
            </a:r>
            <a:endParaRPr kumimoji="1" lang="ja-JP" altLang="en-US" sz="2200" dirty="0"/>
          </a:p>
        </p:txBody>
      </p:sp>
      <p:sp>
        <p:nvSpPr>
          <p:cNvPr id="5" name="スライド番号プレースホルダー 4">
            <a:extLst>
              <a:ext uri="{FF2B5EF4-FFF2-40B4-BE49-F238E27FC236}">
                <a16:creationId xmlns:a16="http://schemas.microsoft.com/office/drawing/2014/main" id="{DAB1A2C6-E410-8CA7-8162-B1AC45157900}"/>
              </a:ext>
            </a:extLst>
          </p:cNvPr>
          <p:cNvSpPr>
            <a:spLocks noGrp="1"/>
          </p:cNvSpPr>
          <p:nvPr>
            <p:ph type="sldNum" sz="quarter" idx="12"/>
          </p:nvPr>
        </p:nvSpPr>
        <p:spPr/>
        <p:txBody>
          <a:bodyPr/>
          <a:lstStyle/>
          <a:p>
            <a:fld id="{841E77BA-9784-44FD-97EA-FF142C44C1C8}" type="slidenum">
              <a:rPr kumimoji="1" lang="ja-JP" altLang="en-US" smtClean="0"/>
              <a:t>16</a:t>
            </a:fld>
            <a:endParaRPr kumimoji="1" lang="ja-JP" altLang="en-US"/>
          </a:p>
        </p:txBody>
      </p:sp>
    </p:spTree>
    <p:extLst>
      <p:ext uri="{BB962C8B-B14F-4D97-AF65-F5344CB8AC3E}">
        <p14:creationId xmlns:p14="http://schemas.microsoft.com/office/powerpoint/2010/main" val="170919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39CF9-C3AF-94DC-9768-8715DC4F628E}"/>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による相互作用エネルギーの解析 </a:t>
            </a:r>
            <a:r>
              <a:rPr kumimoji="1" lang="en-US" altLang="ja-JP" dirty="0"/>
              <a:t>(1/5)</a:t>
            </a:r>
            <a:endParaRPr kumimoji="1" lang="ja-JP" altLang="en-US" dirty="0"/>
          </a:p>
        </p:txBody>
      </p:sp>
      <p:sp>
        <p:nvSpPr>
          <p:cNvPr id="3" name="コンテンツ プレースホルダー 2">
            <a:extLst>
              <a:ext uri="{FF2B5EF4-FFF2-40B4-BE49-F238E27FC236}">
                <a16:creationId xmlns:a16="http://schemas.microsoft.com/office/drawing/2014/main" id="{25284028-6D5C-67E4-11F9-6E8C78A90F1D}"/>
              </a:ext>
            </a:extLst>
          </p:cNvPr>
          <p:cNvSpPr>
            <a:spLocks noGrp="1"/>
          </p:cNvSpPr>
          <p:nvPr>
            <p:ph sz="half" idx="1"/>
          </p:nvPr>
        </p:nvSpPr>
        <p:spPr>
          <a:xfrm>
            <a:off x="396549" y="1555668"/>
            <a:ext cx="6033939" cy="4525092"/>
          </a:xfrm>
        </p:spPr>
        <p:txBody>
          <a:bodyPr>
            <a:normAutofit fontScale="85000" lnSpcReduction="10000"/>
          </a:bodyPr>
          <a:lstStyle/>
          <a:p>
            <a:pPr marL="355600" indent="-311150">
              <a:buSzPct val="100000"/>
              <a:buFont typeface="+mj-lt"/>
              <a:buAutoNum type="arabicPeriod"/>
            </a:pPr>
            <a:r>
              <a:rPr kumimoji="1" lang="ja-JP" altLang="en-US" dirty="0"/>
              <a:t>上部メニューの </a:t>
            </a:r>
            <a:r>
              <a:rPr lang="en-US" altLang="ja-JP" sz="2000" dirty="0"/>
              <a:t>"</a:t>
            </a:r>
            <a:r>
              <a:rPr kumimoji="1" lang="en-US" altLang="ja-JP" b="1" dirty="0">
                <a:latin typeface="Courier New" panose="02070309020205020404" pitchFamily="49" charset="0"/>
                <a:cs typeface="Courier New" panose="02070309020205020404" pitchFamily="49" charset="0"/>
              </a:rPr>
              <a:t>Monitor</a:t>
            </a:r>
            <a:r>
              <a:rPr lang="en-US" altLang="ja-JP" sz="2000" dirty="0"/>
              <a:t>"</a:t>
            </a:r>
            <a:r>
              <a:rPr kumimoji="1" lang="en-US" altLang="ja-JP" dirty="0"/>
              <a:t> → “</a:t>
            </a:r>
            <a:r>
              <a:rPr kumimoji="1" lang="en-US" altLang="ja-JP" b="1" dirty="0">
                <a:latin typeface="Courier New" panose="02070309020205020404" pitchFamily="49" charset="0"/>
                <a:cs typeface="Courier New" panose="02070309020205020404" pitchFamily="49" charset="0"/>
              </a:rPr>
              <a:t>IFIE MAP</a:t>
            </a:r>
            <a:r>
              <a:rPr kumimoji="1" lang="en-US" altLang="ja-JP" dirty="0"/>
              <a:t>” </a:t>
            </a:r>
            <a:r>
              <a:rPr kumimoji="1" lang="ja-JP" altLang="en-US" dirty="0"/>
              <a:t>を選択する。</a:t>
            </a:r>
            <a:endParaRPr kumimoji="1" lang="en-US" altLang="ja-JP" dirty="0"/>
          </a:p>
          <a:p>
            <a:pPr marL="355600" indent="-311150">
              <a:buSzPct val="100000"/>
              <a:buFont typeface="+mj-lt"/>
              <a:buAutoNum type="arabicPeriod"/>
            </a:pPr>
            <a:r>
              <a:rPr lang="en-US" altLang="ja-JP" sz="2000" dirty="0"/>
              <a:t>"</a:t>
            </a:r>
            <a:r>
              <a:rPr lang="en-US" altLang="ja-JP" b="1" dirty="0">
                <a:latin typeface="Courier New" panose="02070309020205020404" pitchFamily="49" charset="0"/>
                <a:cs typeface="Courier New" panose="02070309020205020404" pitchFamily="49" charset="0"/>
              </a:rPr>
              <a:t>Color</a:t>
            </a:r>
            <a:r>
              <a:rPr lang="en-US" altLang="ja-JP" sz="2000" dirty="0"/>
              <a:t>"</a:t>
            </a:r>
            <a:r>
              <a:rPr lang="en-US" altLang="ja-JP" dirty="0"/>
              <a:t> </a:t>
            </a:r>
            <a:r>
              <a:rPr lang="ja-JP" altLang="en-US" dirty="0"/>
              <a:t>項目を設定する。</a:t>
            </a:r>
            <a:endParaRPr lang="en-US" altLang="ja-JP" dirty="0"/>
          </a:p>
          <a:p>
            <a:pPr marL="628650" lvl="1" indent="-311150"/>
            <a:r>
              <a:rPr lang="en-US" altLang="ja-JP" sz="2000" dirty="0"/>
              <a:t>"</a:t>
            </a:r>
            <a:r>
              <a:rPr lang="en-US" altLang="ja-JP" b="1" dirty="0">
                <a:latin typeface="Courier New" panose="02070309020205020404" pitchFamily="49" charset="0"/>
                <a:cs typeface="Courier New" panose="02070309020205020404" pitchFamily="49" charset="0"/>
              </a:rPr>
              <a:t>Color (-)</a:t>
            </a:r>
            <a:r>
              <a:rPr lang="en-US" altLang="ja-JP" sz="2000" dirty="0"/>
              <a:t>"</a:t>
            </a:r>
            <a:r>
              <a:rPr lang="en-US" altLang="ja-JP" dirty="0"/>
              <a:t> </a:t>
            </a:r>
            <a:r>
              <a:rPr lang="ja-JP" altLang="en-US" dirty="0"/>
              <a:t>→ </a:t>
            </a:r>
            <a:r>
              <a:rPr lang="en-US" altLang="ja-JP" sz="2000" dirty="0"/>
              <a:t>"</a:t>
            </a:r>
            <a:r>
              <a:rPr lang="en-US" altLang="ja-JP" b="1" dirty="0">
                <a:latin typeface="Courier New" panose="02070309020205020404" pitchFamily="49" charset="0"/>
                <a:cs typeface="Courier New" panose="02070309020205020404" pitchFamily="49" charset="0"/>
              </a:rPr>
              <a:t>Min</a:t>
            </a:r>
            <a:r>
              <a:rPr lang="en-US" altLang="ja-JP" sz="2000" dirty="0"/>
              <a:t>" </a:t>
            </a:r>
            <a:r>
              <a:rPr lang="en-US" altLang="ja-JP" dirty="0"/>
              <a:t>: -20</a:t>
            </a:r>
          </a:p>
          <a:p>
            <a:pPr marL="628650" lvl="1" indent="-311150"/>
            <a:r>
              <a:rPr lang="en-US" altLang="ja-JP" sz="2000" dirty="0"/>
              <a:t>"</a:t>
            </a:r>
            <a:r>
              <a:rPr kumimoji="1" lang="en-US" altLang="ja-JP" b="1" dirty="0">
                <a:latin typeface="Courier New" panose="02070309020205020404" pitchFamily="49" charset="0"/>
                <a:cs typeface="Courier New" panose="02070309020205020404" pitchFamily="49" charset="0"/>
              </a:rPr>
              <a:t>Color (+)</a:t>
            </a:r>
            <a:r>
              <a:rPr lang="en-US" altLang="ja-JP" sz="2000" dirty="0"/>
              <a:t>"</a:t>
            </a:r>
            <a:r>
              <a:rPr kumimoji="1" lang="en-US" altLang="ja-JP" dirty="0"/>
              <a:t> </a:t>
            </a:r>
            <a:r>
              <a:rPr kumimoji="1" lang="ja-JP" altLang="en-US" dirty="0"/>
              <a:t>→ </a:t>
            </a:r>
            <a:r>
              <a:rPr lang="en-US" altLang="ja-JP" sz="2000" dirty="0"/>
              <a:t>"</a:t>
            </a:r>
            <a:r>
              <a:rPr kumimoji="1" lang="en-US" altLang="ja-JP" b="1" dirty="0">
                <a:latin typeface="Courier New" panose="02070309020205020404" pitchFamily="49" charset="0"/>
                <a:cs typeface="Courier New" panose="02070309020205020404" pitchFamily="49" charset="0"/>
              </a:rPr>
              <a:t>Max</a:t>
            </a:r>
            <a:r>
              <a:rPr lang="en-US" altLang="ja-JP" sz="2000" dirty="0"/>
              <a:t>" </a:t>
            </a:r>
            <a:r>
              <a:rPr kumimoji="1" lang="en-US" altLang="ja-JP" dirty="0"/>
              <a:t>: 20</a:t>
            </a:r>
          </a:p>
          <a:p>
            <a:pPr marL="355600" indent="-311150">
              <a:buSzPct val="100000"/>
              <a:buFont typeface="+mj-lt"/>
              <a:buAutoNum type="arabicPeriod"/>
            </a:pPr>
            <a:r>
              <a:rPr lang="en-US" altLang="ja-JP" dirty="0"/>
              <a:t>"</a:t>
            </a:r>
            <a:r>
              <a:rPr lang="en-US" altLang="ja-JP" b="1" dirty="0">
                <a:latin typeface="Courier New" panose="02070309020205020404" pitchFamily="49" charset="0"/>
                <a:cs typeface="Courier New" panose="02070309020205020404" pitchFamily="49" charset="0"/>
              </a:rPr>
              <a:t>Apply</a:t>
            </a:r>
            <a:r>
              <a:rPr lang="en-US" altLang="ja-JP" dirty="0"/>
              <a:t>" </a:t>
            </a:r>
            <a:r>
              <a:rPr lang="ja-JP" altLang="en-US" dirty="0"/>
              <a:t>ボタンをクリックする。</a:t>
            </a:r>
            <a:endParaRPr lang="en-US" altLang="ja-JP" dirty="0"/>
          </a:p>
          <a:p>
            <a:pPr marL="387350" indent="-342900"/>
            <a:endParaRPr kumimoji="1" lang="en-US" altLang="ja-JP" dirty="0"/>
          </a:p>
          <a:p>
            <a:pPr marL="355600" indent="-311150"/>
            <a:r>
              <a:rPr kumimoji="1" lang="ja-JP" altLang="en-US" dirty="0"/>
              <a:t>その他</a:t>
            </a:r>
            <a:endParaRPr kumimoji="1" lang="en-US" altLang="ja-JP" dirty="0"/>
          </a:p>
          <a:p>
            <a:pPr marL="615950" lvl="1" indent="-342900"/>
            <a:r>
              <a:rPr kumimoji="1" lang="en-US" altLang="ja-JP" dirty="0"/>
              <a:t>Value </a:t>
            </a:r>
            <a:r>
              <a:rPr kumimoji="1" lang="ja-JP" altLang="en-US" dirty="0"/>
              <a:t>項目の </a:t>
            </a:r>
            <a:r>
              <a:rPr lang="en-US" altLang="ja-JP" sz="2000" dirty="0"/>
              <a:t>"</a:t>
            </a:r>
            <a:r>
              <a:rPr kumimoji="1" lang="en-US" altLang="ja-JP" b="1" dirty="0">
                <a:latin typeface="Courier New" panose="02070309020205020404" pitchFamily="49" charset="0"/>
                <a:cs typeface="Courier New" panose="02070309020205020404" pitchFamily="49" charset="0"/>
              </a:rPr>
              <a:t>Hartree </a:t>
            </a:r>
            <a:r>
              <a:rPr kumimoji="1" lang="en-US" altLang="ja-JP" b="1" dirty="0" err="1">
                <a:latin typeface="Courier New" panose="02070309020205020404" pitchFamily="49" charset="0"/>
                <a:cs typeface="Courier New" panose="02070309020205020404" pitchFamily="49" charset="0"/>
              </a:rPr>
              <a:t>Fock</a:t>
            </a:r>
            <a:r>
              <a:rPr lang="en-US" altLang="ja-JP" sz="2000" dirty="0"/>
              <a:t>"</a:t>
            </a:r>
            <a:r>
              <a:rPr kumimoji="1" lang="en-US" altLang="ja-JP" dirty="0"/>
              <a:t> </a:t>
            </a:r>
            <a:r>
              <a:rPr kumimoji="1" lang="ja-JP" altLang="en-US" dirty="0"/>
              <a:t>を切り替えることで、相互作用エネルギーを構成するエネルギー項毎に、</a:t>
            </a:r>
            <a:br>
              <a:rPr kumimoji="1" lang="en-US" altLang="ja-JP" dirty="0"/>
            </a:br>
            <a:r>
              <a:rPr kumimoji="1" lang="ja-JP" altLang="en-US" dirty="0"/>
              <a:t>フラグメントペアがの相互作用の強さを俯瞰できる。</a:t>
            </a:r>
            <a:endParaRPr kumimoji="1" lang="en-US" altLang="ja-JP" dirty="0"/>
          </a:p>
          <a:p>
            <a:pPr marL="615950" lvl="1" indent="-342900"/>
            <a:r>
              <a:rPr kumimoji="1" lang="ja-JP" altLang="en-US" dirty="0"/>
              <a:t>グラフは対話的操作が可能で、特定のエリアを</a:t>
            </a:r>
            <a:br>
              <a:rPr kumimoji="1" lang="en-US" altLang="ja-JP" dirty="0"/>
            </a:br>
            <a:r>
              <a:rPr kumimoji="1" lang="ja-JP" altLang="en-US" dirty="0"/>
              <a:t>ドラッグ</a:t>
            </a:r>
            <a:r>
              <a:rPr lang="ja-JP" altLang="en-US" dirty="0"/>
              <a:t>することで、そのエリアを拡大できる。</a:t>
            </a:r>
            <a:endParaRPr lang="en-US" altLang="ja-JP" dirty="0"/>
          </a:p>
          <a:p>
            <a:pPr marL="615950" lvl="1" indent="-342900"/>
            <a:r>
              <a:rPr kumimoji="1" lang="ja-JP" altLang="en-US" dirty="0"/>
              <a:t>元のサイズに戻す場合は、下部の </a:t>
            </a:r>
            <a:r>
              <a:rPr lang="en-US" altLang="ja-JP" sz="2000" dirty="0"/>
              <a:t>"</a:t>
            </a:r>
            <a:r>
              <a:rPr kumimoji="1" lang="en-US" altLang="ja-JP" b="1" dirty="0">
                <a:latin typeface="Courier New" panose="02070309020205020404" pitchFamily="49" charset="0"/>
                <a:cs typeface="Courier New" panose="02070309020205020404" pitchFamily="49" charset="0"/>
              </a:rPr>
              <a:t>Reset</a:t>
            </a:r>
            <a:r>
              <a:rPr lang="en-US" altLang="ja-JP" sz="2000" dirty="0"/>
              <a:t>"</a:t>
            </a:r>
            <a:r>
              <a:rPr kumimoji="1" lang="en-US" altLang="ja-JP" dirty="0"/>
              <a:t> </a:t>
            </a:r>
            <a:r>
              <a:rPr kumimoji="1" lang="ja-JP" altLang="en-US" dirty="0"/>
              <a:t>ボタンをクリックする。</a:t>
            </a:r>
          </a:p>
          <a:p>
            <a:endParaRPr kumimoji="1" lang="ja-JP" altLang="en-US" dirty="0"/>
          </a:p>
          <a:p>
            <a:endParaRPr kumimoji="1" lang="ja-JP" altLang="en-US" dirty="0"/>
          </a:p>
        </p:txBody>
      </p:sp>
      <p:sp>
        <p:nvSpPr>
          <p:cNvPr id="5" name="スライド番号プレースホルダー 4">
            <a:extLst>
              <a:ext uri="{FF2B5EF4-FFF2-40B4-BE49-F238E27FC236}">
                <a16:creationId xmlns:a16="http://schemas.microsoft.com/office/drawing/2014/main" id="{94EFB380-4225-C566-6679-58C367181E8C}"/>
              </a:ext>
            </a:extLst>
          </p:cNvPr>
          <p:cNvSpPr>
            <a:spLocks noGrp="1"/>
          </p:cNvSpPr>
          <p:nvPr>
            <p:ph type="sldNum" sz="quarter" idx="12"/>
          </p:nvPr>
        </p:nvSpPr>
        <p:spPr/>
        <p:txBody>
          <a:bodyPr/>
          <a:lstStyle/>
          <a:p>
            <a:fld id="{841E77BA-9784-44FD-97EA-FF142C44C1C8}" type="slidenum">
              <a:rPr kumimoji="1" lang="ja-JP" altLang="en-US" smtClean="0"/>
              <a:t>17</a:t>
            </a:fld>
            <a:endParaRPr kumimoji="1" lang="ja-JP" altLang="en-US"/>
          </a:p>
        </p:txBody>
      </p:sp>
      <p:sp>
        <p:nvSpPr>
          <p:cNvPr id="6" name="テキスト ボックス 5">
            <a:extLst>
              <a:ext uri="{FF2B5EF4-FFF2-40B4-BE49-F238E27FC236}">
                <a16:creationId xmlns:a16="http://schemas.microsoft.com/office/drawing/2014/main" id="{62AFEB40-2088-D6E1-A13F-C0E50246CAB1}"/>
              </a:ext>
            </a:extLst>
          </p:cNvPr>
          <p:cNvSpPr txBox="1"/>
          <p:nvPr/>
        </p:nvSpPr>
        <p:spPr>
          <a:xfrm>
            <a:off x="396549" y="1045029"/>
            <a:ext cx="11341359" cy="407278"/>
          </a:xfrm>
          <a:prstGeom prst="rect">
            <a:avLst/>
          </a:prstGeom>
          <a:noFill/>
        </p:spPr>
        <p:txBody>
          <a:bodyPr wrap="square" rtlCol="0">
            <a:spAutoFit/>
          </a:bodyPr>
          <a:lstStyle/>
          <a:p>
            <a:pPr algn="l"/>
            <a:r>
              <a:rPr kumimoji="1" lang="ja-JP" altLang="en-US" sz="2000" dirty="0">
                <a:latin typeface="Noto Sans CJK JP Regular" panose="020B0500000000000000" pitchFamily="34" charset="-128"/>
                <a:ea typeface="Noto Sans CJK JP Regular" panose="020B0500000000000000" pitchFamily="34" charset="-128"/>
              </a:rPr>
              <a:t>相互作用エネルギーの全体像を把握するために、</a:t>
            </a:r>
            <a:r>
              <a:rPr kumimoji="1" lang="en-US" altLang="ja-JP" sz="2000" dirty="0" err="1">
                <a:latin typeface="Noto Sans CJK JP Regular" panose="020B0500000000000000" pitchFamily="34" charset="-128"/>
                <a:ea typeface="Noto Sans CJK JP Regular" panose="020B0500000000000000" pitchFamily="34" charset="-128"/>
              </a:rPr>
              <a:t>IFIEmap</a:t>
            </a:r>
            <a:r>
              <a:rPr kumimoji="1" lang="en-US" altLang="ja-JP" sz="2000" dirty="0">
                <a:latin typeface="Noto Sans CJK JP Regular" panose="020B0500000000000000" pitchFamily="34" charset="-128"/>
                <a:ea typeface="Noto Sans CJK JP Regular" panose="020B0500000000000000" pitchFamily="34" charset="-128"/>
              </a:rPr>
              <a:t> </a:t>
            </a:r>
            <a:r>
              <a:rPr kumimoji="1" lang="ja-JP" altLang="en-US" sz="2000" dirty="0">
                <a:latin typeface="Noto Sans CJK JP Regular" panose="020B0500000000000000" pitchFamily="34" charset="-128"/>
                <a:ea typeface="Noto Sans CJK JP Regular" panose="020B0500000000000000" pitchFamily="34" charset="-128"/>
              </a:rPr>
              <a:t>を描画する。</a:t>
            </a:r>
          </a:p>
        </p:txBody>
      </p:sp>
      <p:pic>
        <p:nvPicPr>
          <p:cNvPr id="10" name="図 9">
            <a:extLst>
              <a:ext uri="{FF2B5EF4-FFF2-40B4-BE49-F238E27FC236}">
                <a16:creationId xmlns:a16="http://schemas.microsoft.com/office/drawing/2014/main" id="{CF623C10-6CC4-AAD1-BE5A-EC986DDBE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46" y="1701968"/>
            <a:ext cx="4945611" cy="4378791"/>
          </a:xfrm>
          <a:prstGeom prst="rect">
            <a:avLst/>
          </a:prstGeom>
        </p:spPr>
      </p:pic>
      <p:sp>
        <p:nvSpPr>
          <p:cNvPr id="11" name="正方形/長方形 10">
            <a:extLst>
              <a:ext uri="{FF2B5EF4-FFF2-40B4-BE49-F238E27FC236}">
                <a16:creationId xmlns:a16="http://schemas.microsoft.com/office/drawing/2014/main" id="{AF7A4810-F54A-7846-6570-3A9703BC5A00}"/>
              </a:ext>
            </a:extLst>
          </p:cNvPr>
          <p:cNvSpPr/>
          <p:nvPr/>
        </p:nvSpPr>
        <p:spPr>
          <a:xfrm>
            <a:off x="6863938" y="3705101"/>
            <a:ext cx="1312223" cy="34438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2" name="右中かっこ 11">
            <a:extLst>
              <a:ext uri="{FF2B5EF4-FFF2-40B4-BE49-F238E27FC236}">
                <a16:creationId xmlns:a16="http://schemas.microsoft.com/office/drawing/2014/main" id="{2709A60A-79FD-0015-B95B-05CB94A25CB2}"/>
              </a:ext>
            </a:extLst>
          </p:cNvPr>
          <p:cNvSpPr/>
          <p:nvPr/>
        </p:nvSpPr>
        <p:spPr>
          <a:xfrm>
            <a:off x="3921731" y="2227736"/>
            <a:ext cx="255319" cy="623454"/>
          </a:xfrm>
          <a:prstGeom prst="rightBrace">
            <a:avLst>
              <a:gd name="adj1" fmla="val 3158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1F856851-4908-82FF-4427-C6FBE96B0FAD}"/>
              </a:ext>
            </a:extLst>
          </p:cNvPr>
          <p:cNvCxnSpPr>
            <a:stCxn id="12" idx="1"/>
            <a:endCxn id="11" idx="1"/>
          </p:cNvCxnSpPr>
          <p:nvPr/>
        </p:nvCxnSpPr>
        <p:spPr>
          <a:xfrm>
            <a:off x="4177050" y="2539463"/>
            <a:ext cx="2686888" cy="133783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7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139CF9-C3AF-94DC-9768-8715DC4F628E}"/>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による相互作用エネルギーの解析 </a:t>
            </a:r>
            <a:r>
              <a:rPr kumimoji="1" lang="en-US" altLang="ja-JP" dirty="0"/>
              <a:t>(2/5)</a:t>
            </a:r>
            <a:endParaRPr kumimoji="1" lang="ja-JP" altLang="en-US" dirty="0"/>
          </a:p>
        </p:txBody>
      </p:sp>
      <p:sp>
        <p:nvSpPr>
          <p:cNvPr id="3" name="コンテンツ プレースホルダー 2">
            <a:extLst>
              <a:ext uri="{FF2B5EF4-FFF2-40B4-BE49-F238E27FC236}">
                <a16:creationId xmlns:a16="http://schemas.microsoft.com/office/drawing/2014/main" id="{25284028-6D5C-67E4-11F9-6E8C78A90F1D}"/>
              </a:ext>
            </a:extLst>
          </p:cNvPr>
          <p:cNvSpPr>
            <a:spLocks noGrp="1"/>
          </p:cNvSpPr>
          <p:nvPr>
            <p:ph sz="half" idx="1"/>
          </p:nvPr>
        </p:nvSpPr>
        <p:spPr>
          <a:xfrm>
            <a:off x="396549" y="1490741"/>
            <a:ext cx="5527839" cy="4953314"/>
          </a:xfrm>
        </p:spPr>
        <p:txBody>
          <a:bodyPr>
            <a:normAutofit/>
          </a:bodyPr>
          <a:lstStyle/>
          <a:p>
            <a:pPr marL="355600" indent="-311150">
              <a:buSzPct val="100000"/>
              <a:buFont typeface="+mj-lt"/>
              <a:buAutoNum type="arabicPeriod"/>
            </a:pPr>
            <a:r>
              <a:rPr lang="en-US" altLang="ja-JP" sz="1800" dirty="0"/>
              <a:t>"</a:t>
            </a:r>
            <a:r>
              <a:rPr kumimoji="1" lang="en-US" altLang="ja-JP" sz="1800" b="1" dirty="0">
                <a:latin typeface="Courier New" panose="02070309020205020404" pitchFamily="49" charset="0"/>
                <a:cs typeface="Courier New" panose="02070309020205020404" pitchFamily="49" charset="0"/>
              </a:rPr>
              <a:t>Graph</a:t>
            </a:r>
            <a:r>
              <a:rPr kumimoji="1" lang="en-US" altLang="ja-JP" sz="1800" dirty="0"/>
              <a:t>" </a:t>
            </a:r>
            <a:r>
              <a:rPr kumimoji="1" lang="ja-JP" altLang="en-US" sz="1800" dirty="0"/>
              <a:t>タブをクリックする。</a:t>
            </a:r>
            <a:endParaRPr kumimoji="1" lang="en-US" altLang="ja-JP" sz="1800" dirty="0"/>
          </a:p>
          <a:p>
            <a:pPr marL="355600" indent="-311150">
              <a:buSzPct val="100000"/>
              <a:buFont typeface="+mj-lt"/>
              <a:buAutoNum type="arabicPeriod"/>
            </a:pPr>
            <a:r>
              <a:rPr lang="en-US" altLang="ja-JP" sz="1800" dirty="0"/>
              <a:t>"</a:t>
            </a:r>
            <a:r>
              <a:rPr lang="en-US" altLang="ja-JP" sz="1800" b="1" dirty="0">
                <a:latin typeface="Courier New" panose="02070309020205020404" pitchFamily="49" charset="0"/>
                <a:cs typeface="Courier New" panose="02070309020205020404" pitchFamily="49" charset="0"/>
              </a:rPr>
              <a:t>#1</a:t>
            </a:r>
            <a:r>
              <a:rPr lang="en-US" altLang="ja-JP" sz="1800" dirty="0"/>
              <a:t>" </a:t>
            </a:r>
            <a:r>
              <a:rPr lang="ja-JP" altLang="en-US" sz="1800" dirty="0"/>
              <a:t>の </a:t>
            </a:r>
            <a:r>
              <a:rPr lang="en-US" altLang="ja-JP" sz="1800" dirty="0"/>
              <a:t>Fragments </a:t>
            </a:r>
            <a:r>
              <a:rPr lang="ja-JP" altLang="en-US" sz="1800" dirty="0"/>
              <a:t>にリガンド </a:t>
            </a:r>
            <a:r>
              <a:rPr lang="en-US" altLang="ja-JP" sz="1800" dirty="0"/>
              <a:t>HYZ11 (304) </a:t>
            </a:r>
            <a:r>
              <a:rPr lang="ja-JP" altLang="en-US" sz="1800" dirty="0"/>
              <a:t>を示す </a:t>
            </a:r>
            <a:r>
              <a:rPr lang="en-US" altLang="ja-JP" sz="1800" dirty="0"/>
              <a:t>"</a:t>
            </a:r>
            <a:r>
              <a:rPr lang="en-US" altLang="ja-JP" sz="1800" b="1" dirty="0">
                <a:latin typeface="Courier New" panose="02070309020205020404" pitchFamily="49" charset="0"/>
                <a:cs typeface="Courier New" panose="02070309020205020404" pitchFamily="49" charset="0"/>
              </a:rPr>
              <a:t>304</a:t>
            </a:r>
            <a:r>
              <a:rPr lang="en-US" altLang="ja-JP" sz="1800" dirty="0"/>
              <a:t>" </a:t>
            </a:r>
            <a:r>
              <a:rPr lang="ja-JP" altLang="en-US" sz="1800" dirty="0"/>
              <a:t>を入力する。</a:t>
            </a:r>
            <a:endParaRPr lang="en-US" altLang="ja-JP" sz="1800" dirty="0"/>
          </a:p>
          <a:p>
            <a:pPr marL="387350" indent="-342900"/>
            <a:endParaRPr lang="en-US" altLang="ja-JP" sz="1800" dirty="0"/>
          </a:p>
          <a:p>
            <a:pPr marL="387350" indent="-342900"/>
            <a:endParaRPr kumimoji="1" lang="en-US" altLang="ja-JP" sz="1800" dirty="0"/>
          </a:p>
          <a:p>
            <a:pPr marL="387350" indent="-342900"/>
            <a:endParaRPr lang="en-US" altLang="ja-JP" sz="1800" dirty="0"/>
          </a:p>
          <a:p>
            <a:pPr marL="387350" indent="-342900"/>
            <a:endParaRPr kumimoji="1" lang="en-US" altLang="ja-JP" sz="1800" dirty="0"/>
          </a:p>
          <a:p>
            <a:pPr marL="387350" indent="-342900"/>
            <a:endParaRPr kumimoji="1" lang="en-US" altLang="ja-JP" sz="1800" dirty="0"/>
          </a:p>
          <a:p>
            <a:endParaRPr kumimoji="1" lang="ja-JP" altLang="en-US" sz="1800" dirty="0"/>
          </a:p>
          <a:p>
            <a:endParaRPr kumimoji="1" lang="ja-JP" altLang="en-US" sz="1800" dirty="0"/>
          </a:p>
        </p:txBody>
      </p:sp>
      <p:sp>
        <p:nvSpPr>
          <p:cNvPr id="13" name="コンテンツ プレースホルダー 12">
            <a:extLst>
              <a:ext uri="{FF2B5EF4-FFF2-40B4-BE49-F238E27FC236}">
                <a16:creationId xmlns:a16="http://schemas.microsoft.com/office/drawing/2014/main" id="{47379625-AC36-1DAF-9A60-F74FCA70FBFD}"/>
              </a:ext>
            </a:extLst>
          </p:cNvPr>
          <p:cNvSpPr>
            <a:spLocks noGrp="1"/>
          </p:cNvSpPr>
          <p:nvPr>
            <p:ph sz="half" idx="2"/>
          </p:nvPr>
        </p:nvSpPr>
        <p:spPr>
          <a:xfrm>
            <a:off x="6267611" y="1500073"/>
            <a:ext cx="5470297" cy="4943982"/>
          </a:xfrm>
        </p:spPr>
        <p:txBody>
          <a:bodyPr/>
          <a:lstStyle/>
          <a:p>
            <a:pPr marL="387350" indent="-342900">
              <a:buSzPct val="100000"/>
              <a:buFont typeface="+mj-lt"/>
              <a:buAutoNum type="arabicPeriod" startAt="3"/>
            </a:pPr>
            <a:r>
              <a:rPr lang="en-US" altLang="ja-JP" sz="1800" dirty="0"/>
              <a:t>Y </a:t>
            </a:r>
            <a:r>
              <a:rPr lang="ja-JP" altLang="en-US" sz="1800" dirty="0"/>
              <a:t>軸の範囲を決めるため、</a:t>
            </a:r>
            <a:r>
              <a:rPr lang="en-US" altLang="ja-JP" sz="1800" dirty="0"/>
              <a:t>"</a:t>
            </a:r>
            <a:r>
              <a:rPr lang="en-US" altLang="ja-JP" sz="1800" b="1" dirty="0">
                <a:latin typeface="Courier New" panose="02070309020205020404" pitchFamily="49" charset="0"/>
                <a:cs typeface="Courier New" panose="02070309020205020404" pitchFamily="49" charset="0"/>
              </a:rPr>
              <a:t>Range</a:t>
            </a:r>
            <a:r>
              <a:rPr lang="en-US" altLang="ja-JP" sz="1800" dirty="0"/>
              <a:t>" </a:t>
            </a:r>
            <a:r>
              <a:rPr lang="ja-JP" altLang="en-US" sz="1800" dirty="0"/>
              <a:t>を設定する。</a:t>
            </a:r>
            <a:endParaRPr lang="en-US" altLang="ja-JP" sz="1800" dirty="0"/>
          </a:p>
          <a:p>
            <a:pPr marL="628650" lvl="1" indent="-250825"/>
            <a:r>
              <a:rPr lang="en-US" altLang="ja-JP" sz="1800" dirty="0"/>
              <a:t>"</a:t>
            </a:r>
            <a:r>
              <a:rPr lang="en-US" altLang="ja-JP" sz="1800" b="1" dirty="0">
                <a:latin typeface="Courier New" panose="02070309020205020404" pitchFamily="49" charset="0"/>
                <a:cs typeface="Courier New" panose="02070309020205020404" pitchFamily="49" charset="0"/>
              </a:rPr>
              <a:t>Min</a:t>
            </a:r>
            <a:r>
              <a:rPr lang="en-US" altLang="ja-JP" sz="1800" dirty="0"/>
              <a:t>": -20</a:t>
            </a:r>
          </a:p>
          <a:p>
            <a:pPr marL="628650" lvl="1" indent="-250825"/>
            <a:r>
              <a:rPr lang="en-US" altLang="ja-JP" sz="1800" dirty="0"/>
              <a:t>"</a:t>
            </a:r>
            <a:r>
              <a:rPr lang="en-US" altLang="ja-JP" sz="1800" b="1" dirty="0">
                <a:latin typeface="Courier New" panose="02070309020205020404" pitchFamily="49" charset="0"/>
                <a:cs typeface="Courier New" panose="02070309020205020404" pitchFamily="49" charset="0"/>
              </a:rPr>
              <a:t>Max</a:t>
            </a:r>
            <a:r>
              <a:rPr lang="en-US" altLang="ja-JP" sz="1800" dirty="0"/>
              <a:t>": 20</a:t>
            </a:r>
          </a:p>
          <a:p>
            <a:pPr marL="355600" indent="-311150">
              <a:buSzPct val="100000"/>
              <a:buFont typeface="+mj-lt"/>
              <a:buAutoNum type="arabicPeriod" startAt="3"/>
            </a:pPr>
            <a:r>
              <a:rPr lang="en-US" altLang="ja-JP" sz="1800" dirty="0"/>
              <a:t>"Draw Graph" </a:t>
            </a:r>
            <a:r>
              <a:rPr lang="ja-JP" altLang="en-US" sz="1800" dirty="0"/>
              <a:t>ボタンをクリックする。</a:t>
            </a:r>
            <a:endParaRPr lang="en-US" altLang="ja-JP" sz="1800" dirty="0"/>
          </a:p>
          <a:p>
            <a:pPr marL="387350" indent="-342900"/>
            <a:endParaRPr kumimoji="1" lang="en-US" altLang="ja-JP" sz="1800" dirty="0"/>
          </a:p>
          <a:p>
            <a:endParaRPr lang="ja-JP" altLang="en-US" dirty="0"/>
          </a:p>
        </p:txBody>
      </p:sp>
      <p:sp>
        <p:nvSpPr>
          <p:cNvPr id="5" name="スライド番号プレースホルダー 4">
            <a:extLst>
              <a:ext uri="{FF2B5EF4-FFF2-40B4-BE49-F238E27FC236}">
                <a16:creationId xmlns:a16="http://schemas.microsoft.com/office/drawing/2014/main" id="{94EFB380-4225-C566-6679-58C367181E8C}"/>
              </a:ext>
            </a:extLst>
          </p:cNvPr>
          <p:cNvSpPr>
            <a:spLocks noGrp="1"/>
          </p:cNvSpPr>
          <p:nvPr>
            <p:ph type="sldNum" sz="quarter" idx="12"/>
          </p:nvPr>
        </p:nvSpPr>
        <p:spPr/>
        <p:txBody>
          <a:bodyPr/>
          <a:lstStyle/>
          <a:p>
            <a:fld id="{841E77BA-9784-44FD-97EA-FF142C44C1C8}" type="slidenum">
              <a:rPr kumimoji="1" lang="ja-JP" altLang="en-US" smtClean="0"/>
              <a:t>18</a:t>
            </a:fld>
            <a:endParaRPr kumimoji="1" lang="ja-JP" altLang="en-US"/>
          </a:p>
        </p:txBody>
      </p:sp>
      <p:sp>
        <p:nvSpPr>
          <p:cNvPr id="6" name="テキスト ボックス 5">
            <a:extLst>
              <a:ext uri="{FF2B5EF4-FFF2-40B4-BE49-F238E27FC236}">
                <a16:creationId xmlns:a16="http://schemas.microsoft.com/office/drawing/2014/main" id="{62AFEB40-2088-D6E1-A13F-C0E50246CAB1}"/>
              </a:ext>
            </a:extLst>
          </p:cNvPr>
          <p:cNvSpPr txBox="1"/>
          <p:nvPr/>
        </p:nvSpPr>
        <p:spPr>
          <a:xfrm>
            <a:off x="396549" y="1045029"/>
            <a:ext cx="11341359" cy="407278"/>
          </a:xfrm>
          <a:prstGeom prst="rect">
            <a:avLst/>
          </a:prstGeom>
          <a:noFill/>
        </p:spPr>
        <p:txBody>
          <a:bodyPr wrap="square" rtlCol="0">
            <a:spAutoFit/>
          </a:bodyPr>
          <a:lstStyle/>
          <a:p>
            <a:pPr algn="l"/>
            <a:r>
              <a:rPr kumimoji="1" lang="ja-JP" altLang="en-US" sz="2000" dirty="0">
                <a:latin typeface="Noto Sans CJK JP Regular" panose="020B0500000000000000" pitchFamily="34" charset="-128"/>
                <a:ea typeface="Noto Sans CJK JP Regular" panose="020B0500000000000000" pitchFamily="34" charset="-128"/>
              </a:rPr>
              <a:t>特定のフラグメントと他のフラグメントとの相互作用を解析 </a:t>
            </a:r>
            <a:r>
              <a:rPr kumimoji="1" lang="en-US" altLang="ja-JP" sz="2000" dirty="0">
                <a:latin typeface="Noto Sans CJK JP Regular" panose="020B0500000000000000" pitchFamily="34" charset="-128"/>
                <a:ea typeface="Noto Sans CJK JP Regular" panose="020B0500000000000000" pitchFamily="34" charset="-128"/>
              </a:rPr>
              <a:t>(1:1 </a:t>
            </a:r>
            <a:r>
              <a:rPr kumimoji="1" lang="ja-JP" altLang="en-US" sz="2000" dirty="0">
                <a:latin typeface="Noto Sans CJK JP Regular" panose="020B0500000000000000" pitchFamily="34" charset="-128"/>
                <a:ea typeface="Noto Sans CJK JP Regular" panose="020B0500000000000000" pitchFamily="34" charset="-128"/>
              </a:rPr>
              <a:t>解析</a:t>
            </a:r>
            <a:r>
              <a:rPr kumimoji="1" lang="en-US" altLang="ja-JP" sz="2000" dirty="0">
                <a:latin typeface="Noto Sans CJK JP Regular" panose="020B0500000000000000" pitchFamily="34" charset="-128"/>
                <a:ea typeface="Noto Sans CJK JP Regular" panose="020B0500000000000000" pitchFamily="34" charset="-128"/>
              </a:rPr>
              <a:t>) </a:t>
            </a:r>
            <a:r>
              <a:rPr kumimoji="1" lang="ja-JP" altLang="en-US" sz="2000" dirty="0">
                <a:latin typeface="Noto Sans CJK JP Regular" panose="020B0500000000000000" pitchFamily="34" charset="-128"/>
                <a:ea typeface="Noto Sans CJK JP Regular" panose="020B0500000000000000" pitchFamily="34" charset="-128"/>
              </a:rPr>
              <a:t>する。</a:t>
            </a:r>
          </a:p>
        </p:txBody>
      </p:sp>
      <p:pic>
        <p:nvPicPr>
          <p:cNvPr id="7" name="図 6">
            <a:extLst>
              <a:ext uri="{FF2B5EF4-FFF2-40B4-BE49-F238E27FC236}">
                <a16:creationId xmlns:a16="http://schemas.microsoft.com/office/drawing/2014/main" id="{4C708F2E-3469-869F-C5D0-40A437718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864" y="3173818"/>
            <a:ext cx="3817003" cy="3379534"/>
          </a:xfrm>
          <a:prstGeom prst="rect">
            <a:avLst/>
          </a:prstGeom>
        </p:spPr>
      </p:pic>
      <p:pic>
        <p:nvPicPr>
          <p:cNvPr id="9" name="図 8">
            <a:extLst>
              <a:ext uri="{FF2B5EF4-FFF2-40B4-BE49-F238E27FC236}">
                <a16:creationId xmlns:a16="http://schemas.microsoft.com/office/drawing/2014/main" id="{345908E6-69AF-3129-DFB6-4AF290C0C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537" y="3231116"/>
            <a:ext cx="4311599" cy="3322236"/>
          </a:xfrm>
          <a:prstGeom prst="rect">
            <a:avLst/>
          </a:prstGeom>
        </p:spPr>
      </p:pic>
      <p:cxnSp>
        <p:nvCxnSpPr>
          <p:cNvPr id="15" name="直線矢印コネクタ 14">
            <a:extLst>
              <a:ext uri="{FF2B5EF4-FFF2-40B4-BE49-F238E27FC236}">
                <a16:creationId xmlns:a16="http://schemas.microsoft.com/office/drawing/2014/main" id="{8FF371A8-60D3-63C9-0964-14F11838AAFA}"/>
              </a:ext>
            </a:extLst>
          </p:cNvPr>
          <p:cNvCxnSpPr/>
          <p:nvPr/>
        </p:nvCxnSpPr>
        <p:spPr>
          <a:xfrm flipH="1" flipV="1">
            <a:off x="8807450" y="5578475"/>
            <a:ext cx="228600" cy="28257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14C95EC-772E-736D-4ECD-5107BA597835}"/>
              </a:ext>
            </a:extLst>
          </p:cNvPr>
          <p:cNvSpPr txBox="1"/>
          <p:nvPr/>
        </p:nvSpPr>
        <p:spPr>
          <a:xfrm>
            <a:off x="8869024" y="5812971"/>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Asp855</a:t>
            </a:r>
            <a:endParaRPr kumimoji="1" lang="ja-JP" altLang="en-US" sz="1400" dirty="0">
              <a:latin typeface="Noto Sans CJK JP Regular" panose="020B0500000000000000" pitchFamily="34" charset="-128"/>
              <a:ea typeface="Noto Sans CJK JP Regular" panose="020B0500000000000000" pitchFamily="34" charset="-128"/>
            </a:endParaRPr>
          </a:p>
        </p:txBody>
      </p:sp>
      <p:cxnSp>
        <p:nvCxnSpPr>
          <p:cNvPr id="17" name="直線矢印コネクタ 16">
            <a:extLst>
              <a:ext uri="{FF2B5EF4-FFF2-40B4-BE49-F238E27FC236}">
                <a16:creationId xmlns:a16="http://schemas.microsoft.com/office/drawing/2014/main" id="{AF5800FF-6D52-C880-D279-DA45F09B76EB}"/>
              </a:ext>
            </a:extLst>
          </p:cNvPr>
          <p:cNvCxnSpPr/>
          <p:nvPr/>
        </p:nvCxnSpPr>
        <p:spPr>
          <a:xfrm flipH="1" flipV="1">
            <a:off x="8127787" y="5474113"/>
            <a:ext cx="228600" cy="28257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9FAF425-66AE-0EE1-0E44-D187D8274D55}"/>
              </a:ext>
            </a:extLst>
          </p:cNvPr>
          <p:cNvSpPr txBox="1"/>
          <p:nvPr/>
        </p:nvSpPr>
        <p:spPr>
          <a:xfrm>
            <a:off x="7910299" y="5785362"/>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Pro794</a:t>
            </a:r>
            <a:endParaRPr kumimoji="1" lang="ja-JP" altLang="en-US" sz="1400" dirty="0">
              <a:latin typeface="Noto Sans CJK JP Regular" panose="020B0500000000000000" pitchFamily="34" charset="-128"/>
              <a:ea typeface="Noto Sans CJK JP Regular" panose="020B0500000000000000" pitchFamily="34" charset="-128"/>
            </a:endParaRPr>
          </a:p>
        </p:txBody>
      </p:sp>
      <p:cxnSp>
        <p:nvCxnSpPr>
          <p:cNvPr id="19" name="直線矢印コネクタ 18">
            <a:extLst>
              <a:ext uri="{FF2B5EF4-FFF2-40B4-BE49-F238E27FC236}">
                <a16:creationId xmlns:a16="http://schemas.microsoft.com/office/drawing/2014/main" id="{3A980F0D-D48B-F435-1801-7028DB46FC66}"/>
              </a:ext>
            </a:extLst>
          </p:cNvPr>
          <p:cNvCxnSpPr>
            <a:cxnSpLocks/>
          </p:cNvCxnSpPr>
          <p:nvPr/>
        </p:nvCxnSpPr>
        <p:spPr>
          <a:xfrm flipV="1">
            <a:off x="7556500" y="5416125"/>
            <a:ext cx="306546" cy="35635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6339FB2D-58DF-4AB5-46DE-B300E7F653A2}"/>
              </a:ext>
            </a:extLst>
          </p:cNvPr>
          <p:cNvSpPr txBox="1"/>
          <p:nvPr/>
        </p:nvSpPr>
        <p:spPr>
          <a:xfrm>
            <a:off x="7110412" y="5766539"/>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Arg776</a:t>
            </a:r>
            <a:endParaRPr kumimoji="1" lang="ja-JP" altLang="en-US" sz="1400" dirty="0">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329791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3AB76-5F4A-7326-C297-7763862ECD70}"/>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による相互作用エネルギーの解析 </a:t>
            </a:r>
            <a:r>
              <a:rPr kumimoji="1" lang="en-US" altLang="ja-JP" dirty="0"/>
              <a:t>(3/5)</a:t>
            </a:r>
            <a:endParaRPr kumimoji="1" lang="ja-JP" altLang="en-US" dirty="0"/>
          </a:p>
        </p:txBody>
      </p:sp>
      <p:sp>
        <p:nvSpPr>
          <p:cNvPr id="3" name="コンテンツ プレースホルダー 2">
            <a:extLst>
              <a:ext uri="{FF2B5EF4-FFF2-40B4-BE49-F238E27FC236}">
                <a16:creationId xmlns:a16="http://schemas.microsoft.com/office/drawing/2014/main" id="{3657AA18-DB20-12F2-7ABF-2A1FAE5713DE}"/>
              </a:ext>
            </a:extLst>
          </p:cNvPr>
          <p:cNvSpPr>
            <a:spLocks noGrp="1"/>
          </p:cNvSpPr>
          <p:nvPr>
            <p:ph sz="half" idx="1"/>
          </p:nvPr>
        </p:nvSpPr>
        <p:spPr>
          <a:xfrm>
            <a:off x="396549" y="1278467"/>
            <a:ext cx="5744056" cy="5275777"/>
          </a:xfrm>
        </p:spPr>
        <p:txBody>
          <a:bodyPr>
            <a:normAutofit fontScale="92500" lnSpcReduction="10000"/>
          </a:bodyPr>
          <a:lstStyle/>
          <a:p>
            <a:pPr marL="502920" indent="-457200">
              <a:buSzPct val="100000"/>
              <a:buFont typeface="+mj-lt"/>
              <a:buAutoNum type="arabicPeriod"/>
            </a:pPr>
            <a:r>
              <a:rPr kumimoji="1" lang="ja-JP" altLang="en-US" sz="1800" dirty="0"/>
              <a:t>上部メニューの </a:t>
            </a:r>
            <a:r>
              <a:rPr lang="en-US" altLang="ja-JP" sz="1800" dirty="0"/>
              <a:t>"</a:t>
            </a:r>
            <a:r>
              <a:rPr kumimoji="1" lang="en-US" altLang="ja-JP" sz="1800" b="1" dirty="0">
                <a:latin typeface="Courier New" panose="02070309020205020404" pitchFamily="49" charset="0"/>
                <a:cs typeface="Courier New" panose="02070309020205020404" pitchFamily="49" charset="0"/>
              </a:rPr>
              <a:t>Model</a:t>
            </a:r>
            <a:r>
              <a:rPr lang="en-US" altLang="ja-JP" sz="1800" dirty="0"/>
              <a:t>"</a:t>
            </a:r>
            <a:r>
              <a:rPr kumimoji="1" lang="en-US" altLang="ja-JP" sz="1800" dirty="0"/>
              <a:t> </a:t>
            </a:r>
            <a:r>
              <a:rPr kumimoji="1" lang="ja-JP" altLang="en-US" sz="1800" dirty="0"/>
              <a:t>→ </a:t>
            </a:r>
            <a:r>
              <a:rPr lang="en-US" altLang="ja-JP" sz="1800" dirty="0"/>
              <a:t>"</a:t>
            </a:r>
            <a:r>
              <a:rPr kumimoji="1" lang="en-US" altLang="ja-JP" sz="1800" b="1" dirty="0">
                <a:latin typeface="Courier New" panose="02070309020205020404" pitchFamily="49" charset="0"/>
                <a:cs typeface="Courier New" panose="02070309020205020404" pitchFamily="49" charset="0"/>
              </a:rPr>
              <a:t>Structures</a:t>
            </a:r>
            <a:r>
              <a:rPr lang="en-US" altLang="ja-JP" sz="1800" dirty="0"/>
              <a:t>"</a:t>
            </a:r>
            <a:r>
              <a:rPr kumimoji="1" lang="en-US" altLang="ja-JP" sz="1800" dirty="0"/>
              <a:t> </a:t>
            </a:r>
            <a:r>
              <a:rPr kumimoji="1" lang="ja-JP" altLang="en-US" sz="1800" dirty="0"/>
              <a:t>→ </a:t>
            </a:r>
            <a:r>
              <a:rPr lang="en-US" altLang="ja-JP" sz="1800" dirty="0"/>
              <a:t>"</a:t>
            </a:r>
            <a:r>
              <a:rPr kumimoji="1" lang="en-US" altLang="ja-JP" sz="1800" b="1" dirty="0">
                <a:latin typeface="Courier New" panose="02070309020205020404" pitchFamily="49" charset="0"/>
                <a:cs typeface="Courier New" panose="02070309020205020404" pitchFamily="49" charset="0"/>
              </a:rPr>
              <a:t>Solid Ribbons</a:t>
            </a:r>
            <a:r>
              <a:rPr lang="en-US" altLang="ja-JP" sz="1800" dirty="0"/>
              <a:t>"</a:t>
            </a:r>
            <a:r>
              <a:rPr kumimoji="1" lang="en-US" altLang="ja-JP" sz="1800" dirty="0"/>
              <a:t> </a:t>
            </a:r>
            <a:r>
              <a:rPr kumimoji="1" lang="ja-JP" altLang="en-US" sz="1800" dirty="0"/>
              <a:t>でタンパク質の表示を変更する。</a:t>
            </a:r>
            <a:endParaRPr kumimoji="1" lang="en-US" altLang="ja-JP" sz="1800" dirty="0"/>
          </a:p>
          <a:p>
            <a:pPr marL="502920" indent="-457200">
              <a:buSzPct val="100000"/>
              <a:buFont typeface="+mj-lt"/>
              <a:buAutoNum type="arabicPeriod"/>
            </a:pPr>
            <a:r>
              <a:rPr lang="ja-JP" altLang="en-US" sz="1800" dirty="0"/>
              <a:t>左サイドバーからリガンド </a:t>
            </a:r>
            <a:r>
              <a:rPr lang="en-US" altLang="ja-JP" sz="1800" dirty="0"/>
              <a:t>"</a:t>
            </a:r>
            <a:r>
              <a:rPr lang="en-US" altLang="ja-JP" sz="1800" b="1" dirty="0">
                <a:latin typeface="Courier New" panose="02070309020205020404" pitchFamily="49" charset="0"/>
                <a:cs typeface="Courier New" panose="02070309020205020404" pitchFamily="49" charset="0"/>
              </a:rPr>
              <a:t>HYZ11 (304)</a:t>
            </a:r>
            <a:r>
              <a:rPr lang="en-US" altLang="ja-JP" sz="1800" dirty="0"/>
              <a:t>" </a:t>
            </a:r>
            <a:r>
              <a:rPr lang="ja-JP" altLang="en-US" sz="1800" dirty="0"/>
              <a:t>を</a:t>
            </a:r>
            <a:br>
              <a:rPr lang="en-US" altLang="ja-JP" sz="1800" dirty="0"/>
            </a:br>
            <a:r>
              <a:rPr lang="ja-JP" altLang="en-US" sz="1800" dirty="0"/>
              <a:t>選択し、右クリックメニューから </a:t>
            </a:r>
            <a:r>
              <a:rPr lang="en-US" altLang="ja-JP" sz="1800" dirty="0"/>
              <a:t>"</a:t>
            </a:r>
            <a:r>
              <a:rPr lang="en-US" altLang="ja-JP" sz="1800" b="1" dirty="0">
                <a:latin typeface="Courier New" panose="02070309020205020404" pitchFamily="49" charset="0"/>
                <a:cs typeface="Courier New" panose="02070309020205020404" pitchFamily="49" charset="0"/>
              </a:rPr>
              <a:t>Color</a:t>
            </a:r>
            <a:r>
              <a:rPr lang="en-US" altLang="ja-JP" sz="1800" dirty="0"/>
              <a:t>" </a:t>
            </a:r>
            <a:r>
              <a:rPr lang="ja-JP" altLang="en-US" sz="1800" dirty="0"/>
              <a:t>を</a:t>
            </a:r>
            <a:r>
              <a:rPr lang="en-US" altLang="ja-JP" sz="1800" dirty="0"/>
              <a:t> "</a:t>
            </a:r>
            <a:r>
              <a:rPr lang="en-US" altLang="ja-JP" sz="1800" b="1" dirty="0">
                <a:latin typeface="Courier New" panose="02070309020205020404" pitchFamily="49" charset="0"/>
                <a:cs typeface="Courier New" panose="02070309020205020404" pitchFamily="49" charset="0"/>
              </a:rPr>
              <a:t>Atom</a:t>
            </a:r>
            <a:r>
              <a:rPr lang="en-US" altLang="ja-JP" sz="1800" dirty="0"/>
              <a:t>" </a:t>
            </a:r>
            <a:r>
              <a:rPr lang="ja-JP" altLang="en-US" sz="1800" dirty="0"/>
              <a:t>、</a:t>
            </a:r>
            <a:r>
              <a:rPr lang="en-US" altLang="ja-JP" sz="1800" dirty="0"/>
              <a:t> "</a:t>
            </a:r>
            <a:r>
              <a:rPr lang="en-US" altLang="ja-JP" sz="1800" b="1" dirty="0">
                <a:latin typeface="Courier New" panose="02070309020205020404" pitchFamily="49" charset="0"/>
                <a:cs typeface="Courier New" panose="02070309020205020404" pitchFamily="49" charset="0"/>
              </a:rPr>
              <a:t>Model</a:t>
            </a:r>
            <a:r>
              <a:rPr lang="en-US" altLang="ja-JP" sz="1800" dirty="0"/>
              <a:t>" </a:t>
            </a:r>
            <a:r>
              <a:rPr lang="ja-JP" altLang="en-US" sz="1800" dirty="0"/>
              <a:t>を</a:t>
            </a:r>
            <a:r>
              <a:rPr lang="en-US" altLang="ja-JP" sz="1800" dirty="0"/>
              <a:t> "</a:t>
            </a:r>
            <a:r>
              <a:rPr lang="en-US" altLang="ja-JP" sz="1800" b="1" dirty="0" err="1">
                <a:latin typeface="Courier New" panose="02070309020205020404" pitchFamily="49" charset="0"/>
                <a:cs typeface="Courier New" panose="02070309020205020404" pitchFamily="49" charset="0"/>
              </a:rPr>
              <a:t>Ball&amp;Stick</a:t>
            </a:r>
            <a:r>
              <a:rPr lang="en-US" altLang="ja-JP" sz="1800" dirty="0"/>
              <a:t>" </a:t>
            </a:r>
            <a:r>
              <a:rPr lang="ja-JP" altLang="en-US" sz="1800" dirty="0"/>
              <a:t>に変更する。</a:t>
            </a:r>
            <a:endParaRPr lang="en-US" altLang="ja-JP" sz="1800" dirty="0"/>
          </a:p>
          <a:p>
            <a:pPr marL="502920" indent="-457200">
              <a:buSzPct val="100000"/>
              <a:buFont typeface="+mj-lt"/>
              <a:buAutoNum type="arabicPeriod"/>
            </a:pPr>
            <a:r>
              <a:rPr kumimoji="1" lang="ja-JP" altLang="en-US" sz="1800" dirty="0"/>
              <a:t>左サイドバーの </a:t>
            </a:r>
            <a:r>
              <a:rPr lang="en-US" altLang="ja-JP" sz="1800" dirty="0"/>
              <a:t>"</a:t>
            </a:r>
            <a:r>
              <a:rPr lang="en-US" altLang="ja-JP" sz="1800" b="1" dirty="0">
                <a:latin typeface="Courier New" panose="02070309020205020404" pitchFamily="49" charset="0"/>
                <a:cs typeface="Courier New" panose="02070309020205020404" pitchFamily="49" charset="0"/>
              </a:rPr>
              <a:t>HYZ11 (304)</a:t>
            </a:r>
            <a:r>
              <a:rPr lang="en-US" altLang="ja-JP" sz="1800" dirty="0"/>
              <a:t> " </a:t>
            </a:r>
            <a:r>
              <a:rPr lang="ja-JP" altLang="en-US" sz="1800" dirty="0"/>
              <a:t>を改めて選択する。</a:t>
            </a:r>
            <a:endParaRPr kumimoji="1" lang="en-US" altLang="ja-JP" sz="1800" dirty="0"/>
          </a:p>
          <a:p>
            <a:pPr marL="502920" indent="-457200">
              <a:buSzPct val="100000"/>
              <a:buFont typeface="+mj-lt"/>
              <a:buAutoNum type="arabicPeriod"/>
            </a:pPr>
            <a:r>
              <a:rPr kumimoji="1" lang="ja-JP" altLang="en-US" sz="1800" dirty="0"/>
              <a:t>右サイドバーの </a:t>
            </a:r>
            <a:r>
              <a:rPr lang="en-US" altLang="ja-JP" sz="1800" dirty="0"/>
              <a:t>"</a:t>
            </a:r>
            <a:r>
              <a:rPr kumimoji="1" lang="en-US" altLang="ja-JP" sz="1800" b="1" dirty="0">
                <a:latin typeface="Courier New" panose="02070309020205020404" pitchFamily="49" charset="0"/>
                <a:cs typeface="Courier New" panose="02070309020205020404" pitchFamily="49" charset="0"/>
              </a:rPr>
              <a:t>PIEDA (1:1)</a:t>
            </a:r>
            <a:r>
              <a:rPr lang="en-US" altLang="ja-JP" sz="1800" dirty="0"/>
              <a:t>"</a:t>
            </a:r>
            <a:r>
              <a:rPr kumimoji="1" lang="en-US" altLang="ja-JP" sz="1800" dirty="0"/>
              <a:t> </a:t>
            </a:r>
            <a:r>
              <a:rPr kumimoji="1" lang="ja-JP" altLang="en-US" sz="1800" dirty="0"/>
              <a:t>ボタンを</a:t>
            </a:r>
            <a:br>
              <a:rPr kumimoji="1" lang="en-US" altLang="ja-JP" sz="1800" dirty="0"/>
            </a:br>
            <a:r>
              <a:rPr kumimoji="1" lang="ja-JP" altLang="en-US" sz="1800" dirty="0"/>
              <a:t>クリックする。</a:t>
            </a:r>
            <a:endParaRPr kumimoji="1" lang="en-US" altLang="ja-JP" sz="1800" dirty="0"/>
          </a:p>
          <a:p>
            <a:pPr marL="502920" indent="-457200">
              <a:buSzPct val="100000"/>
              <a:buFont typeface="+mj-lt"/>
              <a:buAutoNum type="arabicPeriod"/>
            </a:pPr>
            <a:r>
              <a:rPr lang="en-US" altLang="ja-JP" sz="1800" dirty="0"/>
              <a:t>"</a:t>
            </a:r>
            <a:r>
              <a:rPr lang="en-US" altLang="ja-JP" sz="1800" b="1" dirty="0">
                <a:latin typeface="Courier New" panose="02070309020205020404" pitchFamily="49" charset="0"/>
                <a:cs typeface="Courier New" panose="02070309020205020404" pitchFamily="49" charset="0"/>
              </a:rPr>
              <a:t>Color(-)</a:t>
            </a:r>
            <a:r>
              <a:rPr lang="en-US" altLang="ja-JP" sz="1800" dirty="0"/>
              <a:t>" </a:t>
            </a:r>
            <a:r>
              <a:rPr lang="ja-JP" altLang="en-US" sz="1800" dirty="0"/>
              <a:t>の </a:t>
            </a:r>
            <a:r>
              <a:rPr lang="en-US" altLang="ja-JP" sz="1800" dirty="0"/>
              <a:t>"</a:t>
            </a:r>
            <a:r>
              <a:rPr lang="en-US" altLang="ja-JP" sz="1800" b="1" dirty="0">
                <a:latin typeface="Courier New" panose="02070309020205020404" pitchFamily="49" charset="0"/>
                <a:cs typeface="Courier New" panose="02070309020205020404" pitchFamily="49" charset="0"/>
              </a:rPr>
              <a:t>Min</a:t>
            </a:r>
            <a:r>
              <a:rPr lang="en-US" altLang="ja-JP" sz="1800" dirty="0"/>
              <a:t>" </a:t>
            </a:r>
            <a:r>
              <a:rPr lang="ja-JP" altLang="en-US" sz="1800" dirty="0"/>
              <a:t>を </a:t>
            </a:r>
            <a:r>
              <a:rPr lang="en-US" altLang="ja-JP" sz="1800" dirty="0"/>
              <a:t>"</a:t>
            </a:r>
            <a:r>
              <a:rPr lang="en-US" altLang="ja-JP" sz="1800" b="1" dirty="0">
                <a:latin typeface="Courier New" panose="02070309020205020404" pitchFamily="49" charset="0"/>
                <a:cs typeface="Courier New" panose="02070309020205020404" pitchFamily="49" charset="0"/>
              </a:rPr>
              <a:t>-20</a:t>
            </a:r>
            <a:r>
              <a:rPr lang="en-US" altLang="ja-JP" sz="1800" dirty="0"/>
              <a:t>" </a:t>
            </a:r>
            <a:r>
              <a:rPr lang="ja-JP" altLang="en-US" sz="1800" dirty="0"/>
              <a:t>、</a:t>
            </a:r>
            <a:r>
              <a:rPr lang="en-US" altLang="ja-JP" sz="1800" dirty="0"/>
              <a:t> "</a:t>
            </a:r>
            <a:r>
              <a:rPr lang="en-US" altLang="ja-JP" sz="1800" b="1" dirty="0">
                <a:latin typeface="Courier New" panose="02070309020205020404" pitchFamily="49" charset="0"/>
                <a:cs typeface="Courier New" panose="02070309020205020404" pitchFamily="49" charset="0"/>
              </a:rPr>
              <a:t>Color (+)</a:t>
            </a:r>
            <a:r>
              <a:rPr lang="en-US" altLang="ja-JP" sz="1800" dirty="0"/>
              <a:t>" </a:t>
            </a:r>
            <a:r>
              <a:rPr lang="ja-JP" altLang="en-US" sz="1800" dirty="0"/>
              <a:t>の </a:t>
            </a:r>
            <a:r>
              <a:rPr lang="en-US" altLang="ja-JP" sz="1800" dirty="0"/>
              <a:t>"</a:t>
            </a:r>
            <a:r>
              <a:rPr lang="en-US" altLang="ja-JP" sz="1800" b="1" dirty="0">
                <a:latin typeface="Courier New" panose="02070309020205020404" pitchFamily="49" charset="0"/>
                <a:cs typeface="Courier New" panose="02070309020205020404" pitchFamily="49" charset="0"/>
              </a:rPr>
              <a:t>Max</a:t>
            </a:r>
            <a:r>
              <a:rPr lang="en-US" altLang="ja-JP" sz="1800" dirty="0"/>
              <a:t>" </a:t>
            </a:r>
            <a:r>
              <a:rPr lang="ja-JP" altLang="en-US" sz="1800" dirty="0"/>
              <a:t>を </a:t>
            </a:r>
            <a:r>
              <a:rPr lang="en-US" altLang="ja-JP" sz="1800" dirty="0"/>
              <a:t>"</a:t>
            </a:r>
            <a:r>
              <a:rPr lang="en-US" altLang="ja-JP" sz="1800" b="1" dirty="0">
                <a:latin typeface="Courier New" panose="02070309020205020404" pitchFamily="49" charset="0"/>
                <a:cs typeface="Courier New" panose="02070309020205020404" pitchFamily="49" charset="0"/>
              </a:rPr>
              <a:t>20</a:t>
            </a:r>
            <a:r>
              <a:rPr lang="en-US" altLang="ja-JP" sz="1800" dirty="0"/>
              <a:t>" </a:t>
            </a:r>
            <a:r>
              <a:rPr lang="ja-JP" altLang="en-US" sz="1800" dirty="0"/>
              <a:t>にする。</a:t>
            </a:r>
            <a:endParaRPr lang="en-US" altLang="ja-JP" sz="1800" dirty="0"/>
          </a:p>
          <a:p>
            <a:pPr marL="502920" indent="-457200">
              <a:buSzPct val="100000"/>
              <a:buFont typeface="+mj-lt"/>
              <a:buAutoNum type="arabicPeriod"/>
            </a:pPr>
            <a:r>
              <a:rPr lang="en-US" altLang="ja-JP" sz="1800" dirty="0"/>
              <a:t>"</a:t>
            </a:r>
            <a:r>
              <a:rPr kumimoji="1" lang="en-US" altLang="ja-JP" sz="1800" b="1" dirty="0">
                <a:latin typeface="Courier New" panose="02070309020205020404" pitchFamily="49" charset="0"/>
                <a:cs typeface="Courier New" panose="02070309020205020404" pitchFamily="49" charset="0"/>
              </a:rPr>
              <a:t>Apply</a:t>
            </a:r>
            <a:r>
              <a:rPr lang="en-US" altLang="ja-JP" sz="1800" dirty="0"/>
              <a:t>"</a:t>
            </a:r>
            <a:r>
              <a:rPr kumimoji="1" lang="en-US" altLang="ja-JP" sz="1800" dirty="0"/>
              <a:t> </a:t>
            </a:r>
            <a:r>
              <a:rPr kumimoji="1" lang="ja-JP" altLang="en-US" sz="1800" dirty="0"/>
              <a:t>ボタンをクリックする。</a:t>
            </a:r>
            <a:endParaRPr kumimoji="1" lang="en-US" altLang="ja-JP" sz="1800" dirty="0"/>
          </a:p>
          <a:p>
            <a:pPr marL="502920" indent="-457200">
              <a:buSzPct val="100000"/>
              <a:buFont typeface="+mj-lt"/>
              <a:buAutoNum type="arabicPeriod"/>
            </a:pPr>
            <a:r>
              <a:rPr lang="en-US" altLang="ja-JP" sz="1800" dirty="0"/>
              <a:t>"</a:t>
            </a:r>
            <a:r>
              <a:rPr lang="en-US" altLang="ja-JP" sz="1800" b="1" dirty="0">
                <a:latin typeface="Courier New" panose="02070309020205020404" pitchFamily="49" charset="0"/>
                <a:cs typeface="Courier New" panose="02070309020205020404" pitchFamily="49" charset="0"/>
              </a:rPr>
              <a:t>Total IFIE</a:t>
            </a:r>
            <a:r>
              <a:rPr lang="en-US" altLang="ja-JP" sz="1800" dirty="0"/>
              <a:t>" </a:t>
            </a:r>
            <a:r>
              <a:rPr lang="ja-JP" altLang="en-US" sz="1800" dirty="0"/>
              <a:t>をクリックすると、相互作用</a:t>
            </a:r>
            <a:br>
              <a:rPr lang="en-US" altLang="ja-JP" sz="1800" dirty="0"/>
            </a:br>
            <a:r>
              <a:rPr lang="ja-JP" altLang="en-US" sz="1800" dirty="0"/>
              <a:t>エネルギーの強さが構造上の色で表示される。</a:t>
            </a:r>
            <a:endParaRPr lang="en-US" altLang="ja-JP" sz="1800" dirty="0"/>
          </a:p>
          <a:p>
            <a:pPr marL="502920" indent="-457200">
              <a:buSzPct val="100000"/>
              <a:buFont typeface="+mj-lt"/>
              <a:buAutoNum type="arabicPeriod"/>
            </a:pPr>
            <a:r>
              <a:rPr lang="en-US" altLang="ja-JP" sz="1800" dirty="0"/>
              <a:t>"</a:t>
            </a:r>
            <a:r>
              <a:rPr lang="en-US" altLang="ja-JP" sz="1800" b="1" dirty="0">
                <a:latin typeface="Courier New" panose="02070309020205020404" pitchFamily="49" charset="0"/>
                <a:cs typeface="Courier New" panose="02070309020205020404" pitchFamily="49" charset="0"/>
              </a:rPr>
              <a:t>Individual component</a:t>
            </a:r>
            <a:r>
              <a:rPr lang="en-US" altLang="ja-JP" sz="1800" dirty="0"/>
              <a:t>" </a:t>
            </a:r>
            <a:r>
              <a:rPr lang="ja-JP" altLang="en-US" sz="1800" dirty="0"/>
              <a:t>の下の各項目を</a:t>
            </a:r>
            <a:br>
              <a:rPr lang="en-US" altLang="ja-JP" sz="1800" dirty="0"/>
            </a:br>
            <a:r>
              <a:rPr lang="ja-JP" altLang="en-US" sz="1800" dirty="0"/>
              <a:t>クリックすることで、それぞれの相互作用エネルギー項の強さが構造上に色で表示される。</a:t>
            </a:r>
            <a:endParaRPr lang="en-US" altLang="ja-JP" sz="1800" dirty="0"/>
          </a:p>
        </p:txBody>
      </p:sp>
      <p:sp>
        <p:nvSpPr>
          <p:cNvPr id="4" name="スライド番号プレースホルダー 3">
            <a:extLst>
              <a:ext uri="{FF2B5EF4-FFF2-40B4-BE49-F238E27FC236}">
                <a16:creationId xmlns:a16="http://schemas.microsoft.com/office/drawing/2014/main" id="{0AAD85A4-EC27-2BA5-715E-1DD682145469}"/>
              </a:ext>
            </a:extLst>
          </p:cNvPr>
          <p:cNvSpPr>
            <a:spLocks noGrp="1"/>
          </p:cNvSpPr>
          <p:nvPr>
            <p:ph type="sldNum" sz="quarter" idx="12"/>
          </p:nvPr>
        </p:nvSpPr>
        <p:spPr/>
        <p:txBody>
          <a:bodyPr/>
          <a:lstStyle/>
          <a:p>
            <a:fld id="{841E77BA-9784-44FD-97EA-FF142C44C1C8}"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FF26E4DC-1732-A409-EB49-81A424A4248C}"/>
              </a:ext>
            </a:extLst>
          </p:cNvPr>
          <p:cNvSpPr txBox="1"/>
          <p:nvPr/>
        </p:nvSpPr>
        <p:spPr>
          <a:xfrm>
            <a:off x="454091" y="878357"/>
            <a:ext cx="10662642" cy="400110"/>
          </a:xfrm>
          <a:prstGeom prst="rect">
            <a:avLst/>
          </a:prstGeom>
          <a:noFill/>
        </p:spPr>
        <p:txBody>
          <a:bodyPr wrap="square" rtlCol="0">
            <a:spAutoFit/>
          </a:bodyPr>
          <a:lstStyle/>
          <a:p>
            <a:pPr algn="l"/>
            <a:r>
              <a:rPr kumimoji="1" lang="ja-JP" altLang="en-US" sz="2000" dirty="0">
                <a:latin typeface="Noto Sans CJK JP Regular" panose="020B0500000000000000" pitchFamily="34" charset="-128"/>
                <a:ea typeface="Noto Sans CJK JP Regular" panose="020B0500000000000000" pitchFamily="34" charset="-128"/>
              </a:rPr>
              <a:t>相互作用の強さを構造上で可視化する。</a:t>
            </a:r>
          </a:p>
        </p:txBody>
      </p:sp>
      <p:pic>
        <p:nvPicPr>
          <p:cNvPr id="7" name="図 6">
            <a:extLst>
              <a:ext uri="{FF2B5EF4-FFF2-40B4-BE49-F238E27FC236}">
                <a16:creationId xmlns:a16="http://schemas.microsoft.com/office/drawing/2014/main" id="{EBFFD886-7220-878F-B9A2-FA39C442C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966" y="1055082"/>
            <a:ext cx="1818597" cy="2754381"/>
          </a:xfrm>
          <a:prstGeom prst="rect">
            <a:avLst/>
          </a:prstGeom>
        </p:spPr>
      </p:pic>
      <p:pic>
        <p:nvPicPr>
          <p:cNvPr id="9" name="図 8">
            <a:extLst>
              <a:ext uri="{FF2B5EF4-FFF2-40B4-BE49-F238E27FC236}">
                <a16:creationId xmlns:a16="http://schemas.microsoft.com/office/drawing/2014/main" id="{7B38A671-E696-F346-C723-0139105E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859" y="3916355"/>
            <a:ext cx="4057626" cy="2674414"/>
          </a:xfrm>
          <a:prstGeom prst="rect">
            <a:avLst/>
          </a:prstGeom>
        </p:spPr>
      </p:pic>
      <p:sp>
        <p:nvSpPr>
          <p:cNvPr id="10" name="正方形/長方形 9">
            <a:extLst>
              <a:ext uri="{FF2B5EF4-FFF2-40B4-BE49-F238E27FC236}">
                <a16:creationId xmlns:a16="http://schemas.microsoft.com/office/drawing/2014/main" id="{5149795A-CAFA-3B4E-66CE-95FF460406E7}"/>
              </a:ext>
            </a:extLst>
          </p:cNvPr>
          <p:cNvSpPr/>
          <p:nvPr/>
        </p:nvSpPr>
        <p:spPr>
          <a:xfrm>
            <a:off x="8430966" y="2832410"/>
            <a:ext cx="1746380" cy="319668"/>
          </a:xfrm>
          <a:prstGeom prst="rect">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42A50324-0FA4-432B-1742-E1D32B6FE09E}"/>
              </a:ext>
            </a:extLst>
          </p:cNvPr>
          <p:cNvCxnSpPr>
            <a:cxnSpLocks/>
          </p:cNvCxnSpPr>
          <p:nvPr/>
        </p:nvCxnSpPr>
        <p:spPr>
          <a:xfrm flipV="1">
            <a:off x="5984488" y="3025698"/>
            <a:ext cx="2374261" cy="78376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FF27D4E-8B77-1EB8-AD11-22B7851DF738}"/>
              </a:ext>
            </a:extLst>
          </p:cNvPr>
          <p:cNvCxnSpPr>
            <a:cxnSpLocks/>
          </p:cNvCxnSpPr>
          <p:nvPr/>
        </p:nvCxnSpPr>
        <p:spPr>
          <a:xfrm flipV="1">
            <a:off x="7171485" y="5979643"/>
            <a:ext cx="1187264" cy="3698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C6E01EB-27A1-27ED-E0C0-43436B08F2F1}"/>
              </a:ext>
            </a:extLst>
          </p:cNvPr>
          <p:cNvSpPr txBox="1"/>
          <p:nvPr/>
        </p:nvSpPr>
        <p:spPr>
          <a:xfrm>
            <a:off x="6393610" y="6245575"/>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Pro794</a:t>
            </a:r>
            <a:endParaRPr kumimoji="1" lang="ja-JP" altLang="en-US" sz="1400" dirty="0">
              <a:latin typeface="Noto Sans CJK JP Regular" panose="020B0500000000000000" pitchFamily="34" charset="-128"/>
              <a:ea typeface="Noto Sans CJK JP Regular" panose="020B0500000000000000" pitchFamily="34" charset="-128"/>
            </a:endParaRPr>
          </a:p>
        </p:txBody>
      </p:sp>
      <p:cxnSp>
        <p:nvCxnSpPr>
          <p:cNvPr id="18" name="直線矢印コネクタ 17">
            <a:extLst>
              <a:ext uri="{FF2B5EF4-FFF2-40B4-BE49-F238E27FC236}">
                <a16:creationId xmlns:a16="http://schemas.microsoft.com/office/drawing/2014/main" id="{B787D3DD-222C-4A46-3341-CC3E2D38DABC}"/>
              </a:ext>
            </a:extLst>
          </p:cNvPr>
          <p:cNvCxnSpPr>
            <a:cxnSpLocks/>
          </p:cNvCxnSpPr>
          <p:nvPr/>
        </p:nvCxnSpPr>
        <p:spPr>
          <a:xfrm flipH="1">
            <a:off x="9485971" y="3805353"/>
            <a:ext cx="1745062" cy="82612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8095511-3031-490F-B8DC-7305A31044EE}"/>
              </a:ext>
            </a:extLst>
          </p:cNvPr>
          <p:cNvSpPr txBox="1"/>
          <p:nvPr/>
        </p:nvSpPr>
        <p:spPr>
          <a:xfrm>
            <a:off x="11064007" y="3497576"/>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Asp855</a:t>
            </a:r>
            <a:endParaRPr kumimoji="1" lang="ja-JP" altLang="en-US" sz="1400" dirty="0">
              <a:latin typeface="Noto Sans CJK JP Regular" panose="020B0500000000000000" pitchFamily="34" charset="-128"/>
              <a:ea typeface="Noto Sans CJK JP Regular" panose="020B0500000000000000" pitchFamily="34" charset="-128"/>
            </a:endParaRPr>
          </a:p>
        </p:txBody>
      </p:sp>
      <p:sp>
        <p:nvSpPr>
          <p:cNvPr id="21" name="テキスト ボックス 20">
            <a:extLst>
              <a:ext uri="{FF2B5EF4-FFF2-40B4-BE49-F238E27FC236}">
                <a16:creationId xmlns:a16="http://schemas.microsoft.com/office/drawing/2014/main" id="{0E9C936E-93BC-1543-4386-68C5F0B4083B}"/>
              </a:ext>
            </a:extLst>
          </p:cNvPr>
          <p:cNvSpPr txBox="1"/>
          <p:nvPr/>
        </p:nvSpPr>
        <p:spPr>
          <a:xfrm>
            <a:off x="11253559" y="4064524"/>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Arg776</a:t>
            </a:r>
            <a:endParaRPr kumimoji="1" lang="ja-JP" altLang="en-US" sz="1400" dirty="0">
              <a:latin typeface="Noto Sans CJK JP Regular" panose="020B0500000000000000" pitchFamily="34" charset="-128"/>
              <a:ea typeface="Noto Sans CJK JP Regular" panose="020B0500000000000000" pitchFamily="34" charset="-128"/>
            </a:endParaRPr>
          </a:p>
        </p:txBody>
      </p:sp>
      <p:cxnSp>
        <p:nvCxnSpPr>
          <p:cNvPr id="22" name="直線矢印コネクタ 21">
            <a:extLst>
              <a:ext uri="{FF2B5EF4-FFF2-40B4-BE49-F238E27FC236}">
                <a16:creationId xmlns:a16="http://schemas.microsoft.com/office/drawing/2014/main" id="{0BF91C1A-696B-96A4-6FC8-C6BD5A236726}"/>
              </a:ext>
            </a:extLst>
          </p:cNvPr>
          <p:cNvCxnSpPr>
            <a:cxnSpLocks/>
          </p:cNvCxnSpPr>
          <p:nvPr/>
        </p:nvCxnSpPr>
        <p:spPr>
          <a:xfrm flipH="1">
            <a:off x="9939454" y="4353232"/>
            <a:ext cx="1507169" cy="58601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2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3A5373FC-93CE-A4AE-16FA-DB97F085721E}"/>
              </a:ext>
            </a:extLst>
          </p:cNvPr>
          <p:cNvSpPr txBox="1"/>
          <p:nvPr/>
        </p:nvSpPr>
        <p:spPr>
          <a:xfrm>
            <a:off x="6381770" y="1648347"/>
            <a:ext cx="5269686" cy="5016758"/>
          </a:xfrm>
          <a:prstGeom prst="rect">
            <a:avLst/>
          </a:prstGeom>
          <a:noFill/>
        </p:spPr>
        <p:txBody>
          <a:bodyPr wrap="square" rtlCol="0">
            <a:spAutoFit/>
          </a:bodyPr>
          <a:lstStyle/>
          <a:p>
            <a:pPr marL="357188" indent="-357188" algn="l">
              <a:buFont typeface="+mj-lt"/>
              <a:buAutoNum type="arabicPeriod" startAt="3"/>
            </a:pPr>
            <a:r>
              <a:rPr kumimoji="1" lang="en-US" altLang="ja-JP" sz="1600" dirty="0">
                <a:latin typeface="Noto Sans CJK JP Regular" panose="020B0500000000000000" pitchFamily="34" charset="-128"/>
                <a:ea typeface="Noto Sans CJK JP Regular" panose="020B0500000000000000" pitchFamily="34" charset="-128"/>
              </a:rPr>
              <a:t>“</a:t>
            </a:r>
            <a:r>
              <a:rPr kumimoji="1" lang="ja-JP" altLang="en-US" sz="1600" dirty="0">
                <a:latin typeface="Noto Sans CJK JP Regular" panose="020B0500000000000000" pitchFamily="34" charset="-128"/>
                <a:ea typeface="Noto Sans CJK JP Regular" panose="020B0500000000000000" pitchFamily="34" charset="-128"/>
              </a:rPr>
              <a:t>安定板 </a:t>
            </a:r>
            <a:r>
              <a:rPr kumimoji="1" lang="en-US" altLang="ja-JP" sz="1600" dirty="0">
                <a:latin typeface="Noto Sans CJK JP Regular" panose="020B0500000000000000" pitchFamily="34" charset="-128"/>
                <a:ea typeface="Noto Sans CJK JP Regular" panose="020B0500000000000000" pitchFamily="34" charset="-128"/>
              </a:rPr>
              <a:t>(Open 1.0 rev23_018_002) </a:t>
            </a:r>
            <a:r>
              <a:rPr kumimoji="1" lang="ja-JP" altLang="en-US" sz="1600" dirty="0">
                <a:latin typeface="Noto Sans CJK JP Regular" panose="020B0500000000000000" pitchFamily="34" charset="-128"/>
                <a:ea typeface="Noto Sans CJK JP Regular" panose="020B0500000000000000" pitchFamily="34" charset="-128"/>
              </a:rPr>
              <a:t>インストーラ</a:t>
            </a:r>
            <a:r>
              <a:rPr kumimoji="1" lang="en-US" altLang="ja-JP" sz="1600" dirty="0">
                <a:latin typeface="Noto Sans CJK JP Regular" panose="020B0500000000000000" pitchFamily="34" charset="-128"/>
                <a:ea typeface="Noto Sans CJK JP Regular" panose="020B0500000000000000" pitchFamily="34" charset="-128"/>
              </a:rPr>
              <a:t>” </a:t>
            </a:r>
            <a:r>
              <a:rPr kumimoji="1" lang="ja-JP" altLang="en-US" sz="1600" dirty="0">
                <a:latin typeface="Noto Sans CJK JP Regular" panose="020B0500000000000000" pitchFamily="34" charset="-128"/>
                <a:ea typeface="Noto Sans CJK JP Regular" panose="020B0500000000000000" pitchFamily="34" charset="-128"/>
              </a:rPr>
              <a:t>をクリックしてインストーラをダウンロードする。</a:t>
            </a: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Font typeface="+mj-lt"/>
              <a:buAutoNum type="arabicPeriod" startAt="3"/>
            </a:pPr>
            <a:r>
              <a:rPr kumimoji="1" lang="ja-JP" altLang="en-US" sz="1600" dirty="0">
                <a:latin typeface="Noto Sans CJK JP Regular" panose="020B0500000000000000" pitchFamily="34" charset="-128"/>
                <a:ea typeface="Noto Sans CJK JP Regular" panose="020B0500000000000000" pitchFamily="34" charset="-128"/>
              </a:rPr>
              <a:t>ダウンロードしたインストーラをダブルクリックし、インストーラの指示に従い、インストールする。</a:t>
            </a:r>
            <a:endParaRPr kumimoji="1" lang="en-US" altLang="ja-JP" sz="1600" dirty="0">
              <a:latin typeface="Noto Sans CJK JP Regular" panose="020B0500000000000000" pitchFamily="34" charset="-128"/>
              <a:ea typeface="Noto Sans CJK JP Regular" panose="020B0500000000000000" pitchFamily="34" charset="-128"/>
            </a:endParaRPr>
          </a:p>
        </p:txBody>
      </p:sp>
      <p:sp>
        <p:nvSpPr>
          <p:cNvPr id="2" name="タイトル 1">
            <a:extLst>
              <a:ext uri="{FF2B5EF4-FFF2-40B4-BE49-F238E27FC236}">
                <a16:creationId xmlns:a16="http://schemas.microsoft.com/office/drawing/2014/main" id="{C8371240-0E58-A2DA-46B5-794F0213C455}"/>
              </a:ext>
            </a:extLst>
          </p:cNvPr>
          <p:cNvSpPr>
            <a:spLocks noGrp="1"/>
          </p:cNvSpPr>
          <p:nvPr>
            <p:ph type="title"/>
          </p:nvPr>
        </p:nvSpPr>
        <p:spPr>
          <a:xfrm>
            <a:off x="396550" y="258999"/>
            <a:ext cx="11341359" cy="575388"/>
          </a:xfrm>
        </p:spPr>
        <p:txBody>
          <a:bodyPr/>
          <a:lstStyle/>
          <a:p>
            <a:r>
              <a:rPr lang="ja-JP" altLang="en-US" dirty="0"/>
              <a:t>本講義の事前準備</a:t>
            </a:r>
            <a:endParaRPr kumimoji="1" lang="ja-JP" altLang="en-US" dirty="0"/>
          </a:p>
        </p:txBody>
      </p:sp>
      <p:sp>
        <p:nvSpPr>
          <p:cNvPr id="3" name="コンテンツ プレースホルダー 2">
            <a:extLst>
              <a:ext uri="{FF2B5EF4-FFF2-40B4-BE49-F238E27FC236}">
                <a16:creationId xmlns:a16="http://schemas.microsoft.com/office/drawing/2014/main" id="{ED2C4A50-75A6-DA4C-CADA-25E23B81D74B}"/>
              </a:ext>
            </a:extLst>
          </p:cNvPr>
          <p:cNvSpPr>
            <a:spLocks noGrp="1"/>
          </p:cNvSpPr>
          <p:nvPr>
            <p:ph sz="half" idx="1"/>
          </p:nvPr>
        </p:nvSpPr>
        <p:spPr>
          <a:xfrm>
            <a:off x="396549" y="887561"/>
            <a:ext cx="11341359" cy="1108548"/>
          </a:xfrm>
        </p:spPr>
        <p:txBody>
          <a:bodyPr>
            <a:normAutofit/>
          </a:bodyPr>
          <a:lstStyle/>
          <a:p>
            <a:pPr marL="45720" indent="0">
              <a:buNone/>
            </a:pPr>
            <a:r>
              <a:rPr kumimoji="1" lang="ja-JP" altLang="en-US" dirty="0"/>
              <a:t>講義では、主に </a:t>
            </a:r>
            <a:r>
              <a:rPr kumimoji="1" lang="en-US" altLang="ja-JP" dirty="0" err="1"/>
              <a:t>BioStation</a:t>
            </a:r>
            <a:r>
              <a:rPr kumimoji="1" lang="en-US" altLang="ja-JP" dirty="0"/>
              <a:t> Viewer </a:t>
            </a:r>
            <a:r>
              <a:rPr kumimoji="1" lang="ja-JP" altLang="en-US" dirty="0"/>
              <a:t>を使った解析を紹介しますので、</a:t>
            </a:r>
            <a:r>
              <a:rPr kumimoji="1" lang="en-US" altLang="ja-JP" dirty="0" err="1"/>
              <a:t>BioStation</a:t>
            </a:r>
            <a:r>
              <a:rPr kumimoji="1" lang="en-US" altLang="ja-JP" dirty="0"/>
              <a:t> </a:t>
            </a:r>
            <a:r>
              <a:rPr lang="en-US" altLang="ja-JP" dirty="0"/>
              <a:t>Viewer </a:t>
            </a:r>
            <a:r>
              <a:rPr lang="ja-JP" altLang="en-US" dirty="0"/>
              <a:t>を</a:t>
            </a:r>
            <a:br>
              <a:rPr lang="en-US" altLang="ja-JP" dirty="0"/>
            </a:br>
            <a:r>
              <a:rPr lang="ja-JP" altLang="en-US" dirty="0"/>
              <a:t>インストールしてきてください。</a:t>
            </a:r>
            <a:endParaRPr kumimoji="1" lang="en-US" altLang="ja-JP" dirty="0"/>
          </a:p>
        </p:txBody>
      </p:sp>
      <p:sp>
        <p:nvSpPr>
          <p:cNvPr id="4" name="スライド番号プレースホルダー 3">
            <a:extLst>
              <a:ext uri="{FF2B5EF4-FFF2-40B4-BE49-F238E27FC236}">
                <a16:creationId xmlns:a16="http://schemas.microsoft.com/office/drawing/2014/main" id="{8432F77E-69A9-6C24-7E2F-0F16B805317D}"/>
              </a:ext>
            </a:extLst>
          </p:cNvPr>
          <p:cNvSpPr>
            <a:spLocks noGrp="1"/>
          </p:cNvSpPr>
          <p:nvPr>
            <p:ph type="sldNum" sz="quarter" idx="12"/>
          </p:nvPr>
        </p:nvSpPr>
        <p:spPr/>
        <p:txBody>
          <a:bodyPr/>
          <a:lstStyle/>
          <a:p>
            <a:fld id="{841E77BA-9784-44FD-97EA-FF142C44C1C8}" type="slidenum">
              <a:rPr kumimoji="1" lang="ja-JP" altLang="en-US" smtClean="0"/>
              <a:t>2</a:t>
            </a:fld>
            <a:endParaRPr kumimoji="1" lang="ja-JP" altLang="en-US"/>
          </a:p>
        </p:txBody>
      </p:sp>
      <p:pic>
        <p:nvPicPr>
          <p:cNvPr id="9" name="図 8">
            <a:extLst>
              <a:ext uri="{FF2B5EF4-FFF2-40B4-BE49-F238E27FC236}">
                <a16:creationId xmlns:a16="http://schemas.microsoft.com/office/drawing/2014/main" id="{3B8C2586-72E5-3930-1BCC-7A65DCFB4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34" y="2510204"/>
            <a:ext cx="3988125" cy="3736905"/>
          </a:xfrm>
          <a:prstGeom prst="rect">
            <a:avLst/>
          </a:prstGeom>
        </p:spPr>
      </p:pic>
      <p:pic>
        <p:nvPicPr>
          <p:cNvPr id="11" name="図 10">
            <a:extLst>
              <a:ext uri="{FF2B5EF4-FFF2-40B4-BE49-F238E27FC236}">
                <a16:creationId xmlns:a16="http://schemas.microsoft.com/office/drawing/2014/main" id="{9763BC04-3FDD-C06C-63E2-6F5966383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058" y="2203705"/>
            <a:ext cx="4618508" cy="3766734"/>
          </a:xfrm>
          <a:prstGeom prst="rect">
            <a:avLst/>
          </a:prstGeom>
        </p:spPr>
      </p:pic>
      <p:sp>
        <p:nvSpPr>
          <p:cNvPr id="14" name="テキスト ボックス 13">
            <a:extLst>
              <a:ext uri="{FF2B5EF4-FFF2-40B4-BE49-F238E27FC236}">
                <a16:creationId xmlns:a16="http://schemas.microsoft.com/office/drawing/2014/main" id="{5BCB822D-7086-E2CF-F9E1-F7E83751D2D2}"/>
              </a:ext>
            </a:extLst>
          </p:cNvPr>
          <p:cNvSpPr txBox="1"/>
          <p:nvPr/>
        </p:nvSpPr>
        <p:spPr>
          <a:xfrm>
            <a:off x="396549" y="1648347"/>
            <a:ext cx="5518476" cy="584775"/>
          </a:xfrm>
          <a:prstGeom prst="rect">
            <a:avLst/>
          </a:prstGeom>
          <a:noFill/>
        </p:spPr>
        <p:txBody>
          <a:bodyPr wrap="square" rtlCol="0">
            <a:spAutoFit/>
          </a:bodyPr>
          <a:lstStyle/>
          <a:p>
            <a:pPr marL="357188" indent="-357188">
              <a:buAutoNum type="arabicPeriod"/>
            </a:pPr>
            <a:r>
              <a:rPr kumimoji="1" lang="en-US" altLang="ja-JP" sz="1600" dirty="0">
                <a:latin typeface="Noto Sans CJK JP Regular" panose="020B0500000000000000" pitchFamily="34" charset="-128"/>
                <a:ea typeface="Noto Sans CJK JP Regular" panose="020B0500000000000000" pitchFamily="34" charset="-128"/>
              </a:rPr>
              <a:t>FMODD </a:t>
            </a:r>
            <a:r>
              <a:rPr kumimoji="1" lang="ja-JP" altLang="en-US" sz="1600" dirty="0">
                <a:latin typeface="Noto Sans CJK JP Regular" panose="020B0500000000000000" pitchFamily="34" charset="-128"/>
                <a:ea typeface="Noto Sans CJK JP Regular" panose="020B0500000000000000" pitchFamily="34" charset="-128"/>
              </a:rPr>
              <a:t>の </a:t>
            </a:r>
            <a:r>
              <a:rPr kumimoji="1" lang="en-US" altLang="ja-JP" sz="1600" dirty="0">
                <a:latin typeface="Noto Sans CJK JP Regular" panose="020B0500000000000000" pitchFamily="34" charset="-128"/>
                <a:ea typeface="Noto Sans CJK JP Regular" panose="020B0500000000000000" pitchFamily="34" charset="-128"/>
              </a:rPr>
              <a:t>HP (https://fmodd.jp/) </a:t>
            </a:r>
            <a:r>
              <a:rPr kumimoji="1" lang="ja-JP" altLang="en-US" sz="1600" dirty="0">
                <a:latin typeface="Noto Sans CJK JP Regular" panose="020B0500000000000000" pitchFamily="34" charset="-128"/>
                <a:ea typeface="Noto Sans CJK JP Regular" panose="020B0500000000000000" pitchFamily="34" charset="-128"/>
              </a:rPr>
              <a:t>にアクセスします。</a:t>
            </a:r>
            <a:endParaRPr kumimoji="1" lang="en-US" altLang="ja-JP" sz="1600" dirty="0">
              <a:latin typeface="Noto Sans CJK JP Regular" panose="020B0500000000000000" pitchFamily="34" charset="-128"/>
              <a:ea typeface="Noto Sans CJK JP Regular" panose="020B0500000000000000" pitchFamily="34" charset="-128"/>
            </a:endParaRPr>
          </a:p>
          <a:p>
            <a:pPr marL="357188" indent="-357188" algn="l">
              <a:buAutoNum type="arabicPeriod"/>
            </a:pPr>
            <a:r>
              <a:rPr kumimoji="1" lang="en-US" altLang="ja-JP" sz="1600" dirty="0">
                <a:latin typeface="Noto Sans CJK JP Regular" panose="020B0500000000000000" pitchFamily="34" charset="-128"/>
                <a:ea typeface="Noto Sans CJK JP Regular" panose="020B0500000000000000" pitchFamily="34" charset="-128"/>
              </a:rPr>
              <a:t>MEMBER CONTENT </a:t>
            </a:r>
            <a:r>
              <a:rPr kumimoji="1" lang="ja-JP" altLang="en-US" sz="1600" dirty="0">
                <a:latin typeface="Noto Sans CJK JP Regular" panose="020B0500000000000000" pitchFamily="34" charset="-128"/>
                <a:ea typeface="Noto Sans CJK JP Regular" panose="020B0500000000000000" pitchFamily="34" charset="-128"/>
              </a:rPr>
              <a:t>からメンバーページに進みます。</a:t>
            </a:r>
          </a:p>
        </p:txBody>
      </p:sp>
      <p:sp>
        <p:nvSpPr>
          <p:cNvPr id="16" name="正方形/長方形 15">
            <a:extLst>
              <a:ext uri="{FF2B5EF4-FFF2-40B4-BE49-F238E27FC236}">
                <a16:creationId xmlns:a16="http://schemas.microsoft.com/office/drawing/2014/main" id="{D2DD0B7F-C550-F4FE-1ECB-6AF42BD962E3}"/>
              </a:ext>
            </a:extLst>
          </p:cNvPr>
          <p:cNvSpPr/>
          <p:nvPr/>
        </p:nvSpPr>
        <p:spPr>
          <a:xfrm>
            <a:off x="878434" y="4789870"/>
            <a:ext cx="1014660" cy="3134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7" name="正方形/長方形 16">
            <a:extLst>
              <a:ext uri="{FF2B5EF4-FFF2-40B4-BE49-F238E27FC236}">
                <a16:creationId xmlns:a16="http://schemas.microsoft.com/office/drawing/2014/main" id="{16A69737-0883-4914-E458-FF847281DE6D}"/>
              </a:ext>
            </a:extLst>
          </p:cNvPr>
          <p:cNvSpPr/>
          <p:nvPr/>
        </p:nvSpPr>
        <p:spPr>
          <a:xfrm>
            <a:off x="8422234" y="4475530"/>
            <a:ext cx="1529010" cy="19080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cxnSp>
        <p:nvCxnSpPr>
          <p:cNvPr id="19" name="直線矢印コネクタ 18">
            <a:extLst>
              <a:ext uri="{FF2B5EF4-FFF2-40B4-BE49-F238E27FC236}">
                <a16:creationId xmlns:a16="http://schemas.microsoft.com/office/drawing/2014/main" id="{0B33AC20-6B14-D76A-D149-8BB16E44E9E2}"/>
              </a:ext>
            </a:extLst>
          </p:cNvPr>
          <p:cNvCxnSpPr/>
          <p:nvPr/>
        </p:nvCxnSpPr>
        <p:spPr>
          <a:xfrm flipH="1" flipV="1">
            <a:off x="1893094" y="5209653"/>
            <a:ext cx="478631" cy="47863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1233B5B-A809-4B27-A6EE-A9D5FAD5196A}"/>
              </a:ext>
            </a:extLst>
          </p:cNvPr>
          <p:cNvCxnSpPr/>
          <p:nvPr/>
        </p:nvCxnSpPr>
        <p:spPr>
          <a:xfrm flipH="1" flipV="1">
            <a:off x="10025216" y="4666335"/>
            <a:ext cx="478631" cy="478631"/>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ppt_w</p:attrName>
                                        </p:attrNameLst>
                                      </p:cBhvr>
                                      <p:tavLst>
                                        <p:tav tm="0" fmla="#ppt_w*sin(2.5*pi*$)">
                                          <p:val>
                                            <p:fltVal val="0"/>
                                          </p:val>
                                        </p:tav>
                                        <p:tav tm="100000">
                                          <p:val>
                                            <p:fltVal val="1"/>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ppt_w</p:attrName>
                                        </p:attrNameLst>
                                      </p:cBhvr>
                                      <p:tavLst>
                                        <p:tav tm="0" fmla="#ppt_w*sin(2.5*pi*$)">
                                          <p:val>
                                            <p:fltVal val="0"/>
                                          </p:val>
                                        </p:tav>
                                        <p:tav tm="100000">
                                          <p:val>
                                            <p:fltVal val="1"/>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xEl>
                                              <p:pRg st="17" end="17"/>
                                            </p:txEl>
                                          </p:spTgt>
                                        </p:tgtEl>
                                        <p:attrNameLst>
                                          <p:attrName>style.visibility</p:attrName>
                                        </p:attrNameLst>
                                      </p:cBhvr>
                                      <p:to>
                                        <p:strVal val="visible"/>
                                      </p:to>
                                    </p:set>
                                    <p:animEffect transition="in" filter="fade">
                                      <p:cBhvr>
                                        <p:cTn id="50" dur="500"/>
                                        <p:tgtEl>
                                          <p:spTgt spid="1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3AB76-5F4A-7326-C297-7763862ECD70}"/>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による相互作用エネルギーの解析 </a:t>
            </a:r>
            <a:r>
              <a:rPr kumimoji="1" lang="en-US" altLang="ja-JP" dirty="0"/>
              <a:t>(4/5)</a:t>
            </a:r>
            <a:endParaRPr kumimoji="1" lang="ja-JP" altLang="en-US" dirty="0"/>
          </a:p>
        </p:txBody>
      </p:sp>
      <p:sp>
        <p:nvSpPr>
          <p:cNvPr id="4" name="スライド番号プレースホルダー 3">
            <a:extLst>
              <a:ext uri="{FF2B5EF4-FFF2-40B4-BE49-F238E27FC236}">
                <a16:creationId xmlns:a16="http://schemas.microsoft.com/office/drawing/2014/main" id="{0AAD85A4-EC27-2BA5-715E-1DD682145469}"/>
              </a:ext>
            </a:extLst>
          </p:cNvPr>
          <p:cNvSpPr>
            <a:spLocks noGrp="1"/>
          </p:cNvSpPr>
          <p:nvPr>
            <p:ph type="sldNum" sz="quarter" idx="12"/>
          </p:nvPr>
        </p:nvSpPr>
        <p:spPr/>
        <p:txBody>
          <a:bodyPr/>
          <a:lstStyle/>
          <a:p>
            <a:fld id="{841E77BA-9784-44FD-97EA-FF142C44C1C8}" type="slidenum">
              <a:rPr kumimoji="1" lang="ja-JP" altLang="en-US" smtClean="0"/>
              <a:t>20</a:t>
            </a:fld>
            <a:endParaRPr kumimoji="1" lang="ja-JP" altLang="en-US"/>
          </a:p>
        </p:txBody>
      </p:sp>
      <p:pic>
        <p:nvPicPr>
          <p:cNvPr id="13" name="図 12">
            <a:extLst>
              <a:ext uri="{FF2B5EF4-FFF2-40B4-BE49-F238E27FC236}">
                <a16:creationId xmlns:a16="http://schemas.microsoft.com/office/drawing/2014/main" id="{BEC01DA2-14BC-61D9-57FF-A391E6DC6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004" y="1197833"/>
            <a:ext cx="3657403" cy="4610172"/>
          </a:xfrm>
          <a:prstGeom prst="rect">
            <a:avLst/>
          </a:prstGeom>
        </p:spPr>
      </p:pic>
      <p:pic>
        <p:nvPicPr>
          <p:cNvPr id="24" name="図 23">
            <a:extLst>
              <a:ext uri="{FF2B5EF4-FFF2-40B4-BE49-F238E27FC236}">
                <a16:creationId xmlns:a16="http://schemas.microsoft.com/office/drawing/2014/main" id="{5CF9ED6F-C1C8-1312-706E-56DC68B6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48" y="3502919"/>
            <a:ext cx="4057626" cy="2674414"/>
          </a:xfrm>
          <a:prstGeom prst="rect">
            <a:avLst/>
          </a:prstGeom>
        </p:spPr>
      </p:pic>
      <p:cxnSp>
        <p:nvCxnSpPr>
          <p:cNvPr id="25" name="直線矢印コネクタ 24">
            <a:extLst>
              <a:ext uri="{FF2B5EF4-FFF2-40B4-BE49-F238E27FC236}">
                <a16:creationId xmlns:a16="http://schemas.microsoft.com/office/drawing/2014/main" id="{43D3A4EF-31D0-F208-863A-07C51765CD87}"/>
              </a:ext>
            </a:extLst>
          </p:cNvPr>
          <p:cNvCxnSpPr>
            <a:cxnSpLocks/>
            <a:stCxn id="26" idx="0"/>
          </p:cNvCxnSpPr>
          <p:nvPr/>
        </p:nvCxnSpPr>
        <p:spPr>
          <a:xfrm flipV="1">
            <a:off x="1686838" y="5566207"/>
            <a:ext cx="0" cy="733578"/>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18C5181-8F4F-EC18-7560-15C55D6475DA}"/>
              </a:ext>
            </a:extLst>
          </p:cNvPr>
          <p:cNvSpPr txBox="1"/>
          <p:nvPr/>
        </p:nvSpPr>
        <p:spPr>
          <a:xfrm>
            <a:off x="1240750" y="6299785"/>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Pro794</a:t>
            </a:r>
            <a:endParaRPr kumimoji="1" lang="ja-JP" altLang="en-US" sz="1400" dirty="0">
              <a:latin typeface="Noto Sans CJK JP Regular" panose="020B0500000000000000" pitchFamily="34" charset="-128"/>
              <a:ea typeface="Noto Sans CJK JP Regular" panose="020B0500000000000000" pitchFamily="34" charset="-128"/>
            </a:endParaRPr>
          </a:p>
        </p:txBody>
      </p:sp>
      <p:pic>
        <p:nvPicPr>
          <p:cNvPr id="32" name="図 31">
            <a:extLst>
              <a:ext uri="{FF2B5EF4-FFF2-40B4-BE49-F238E27FC236}">
                <a16:creationId xmlns:a16="http://schemas.microsoft.com/office/drawing/2014/main" id="{7CD1B650-F9FB-2183-7126-1699931D5DA3}"/>
              </a:ext>
            </a:extLst>
          </p:cNvPr>
          <p:cNvPicPr>
            <a:picLocks noChangeAspect="1"/>
          </p:cNvPicPr>
          <p:nvPr/>
        </p:nvPicPr>
        <p:blipFill>
          <a:blip r:embed="rId4"/>
          <a:stretch>
            <a:fillRect/>
          </a:stretch>
        </p:blipFill>
        <p:spPr>
          <a:xfrm>
            <a:off x="577021" y="1175675"/>
            <a:ext cx="6323812" cy="1908465"/>
          </a:xfrm>
          <a:prstGeom prst="rect">
            <a:avLst/>
          </a:prstGeom>
        </p:spPr>
      </p:pic>
      <p:pic>
        <p:nvPicPr>
          <p:cNvPr id="35" name="図 34">
            <a:extLst>
              <a:ext uri="{FF2B5EF4-FFF2-40B4-BE49-F238E27FC236}">
                <a16:creationId xmlns:a16="http://schemas.microsoft.com/office/drawing/2014/main" id="{ED324754-0B8C-0CC1-B173-87D5C46B4C6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74712" y="3611169"/>
            <a:ext cx="3341071" cy="2457913"/>
          </a:xfrm>
          <a:prstGeom prst="rect">
            <a:avLst/>
          </a:prstGeom>
        </p:spPr>
      </p:pic>
      <p:cxnSp>
        <p:nvCxnSpPr>
          <p:cNvPr id="27" name="直線矢印コネクタ 26">
            <a:extLst>
              <a:ext uri="{FF2B5EF4-FFF2-40B4-BE49-F238E27FC236}">
                <a16:creationId xmlns:a16="http://schemas.microsoft.com/office/drawing/2014/main" id="{6D9953BE-8E99-43F5-6D78-2FFF6604C394}"/>
              </a:ext>
            </a:extLst>
          </p:cNvPr>
          <p:cNvCxnSpPr>
            <a:cxnSpLocks/>
            <a:stCxn id="28" idx="2"/>
          </p:cNvCxnSpPr>
          <p:nvPr/>
        </p:nvCxnSpPr>
        <p:spPr>
          <a:xfrm flipH="1">
            <a:off x="2717800" y="3391917"/>
            <a:ext cx="74150" cy="689016"/>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6EC4D95-E3BC-B49F-6996-CFC1E16847F1}"/>
              </a:ext>
            </a:extLst>
          </p:cNvPr>
          <p:cNvSpPr txBox="1"/>
          <p:nvPr/>
        </p:nvSpPr>
        <p:spPr>
          <a:xfrm>
            <a:off x="2345862" y="3084140"/>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Asp855</a:t>
            </a:r>
            <a:endParaRPr kumimoji="1" lang="ja-JP" altLang="en-US" sz="1400" dirty="0">
              <a:latin typeface="Noto Sans CJK JP Regular" panose="020B0500000000000000" pitchFamily="34" charset="-128"/>
              <a:ea typeface="Noto Sans CJK JP Regular" panose="020B0500000000000000" pitchFamily="34" charset="-128"/>
            </a:endParaRPr>
          </a:p>
        </p:txBody>
      </p:sp>
      <p:sp>
        <p:nvSpPr>
          <p:cNvPr id="29" name="テキスト ボックス 28">
            <a:extLst>
              <a:ext uri="{FF2B5EF4-FFF2-40B4-BE49-F238E27FC236}">
                <a16:creationId xmlns:a16="http://schemas.microsoft.com/office/drawing/2014/main" id="{75F188DA-4054-4DEF-B275-87E0E7C80FE3}"/>
              </a:ext>
            </a:extLst>
          </p:cNvPr>
          <p:cNvSpPr txBox="1"/>
          <p:nvPr/>
        </p:nvSpPr>
        <p:spPr>
          <a:xfrm>
            <a:off x="3379382" y="3108509"/>
            <a:ext cx="892175" cy="307777"/>
          </a:xfrm>
          <a:prstGeom prst="rect">
            <a:avLst/>
          </a:prstGeom>
          <a:noFill/>
        </p:spPr>
        <p:txBody>
          <a:bodyPr wrap="square" rtlCol="0">
            <a:spAutoFit/>
          </a:bodyPr>
          <a:lstStyle/>
          <a:p>
            <a:pPr algn="l"/>
            <a:r>
              <a:rPr kumimoji="1" lang="en-US" altLang="ja-JP" sz="1400" dirty="0">
                <a:latin typeface="Noto Sans CJK JP Regular" panose="020B0500000000000000" pitchFamily="34" charset="-128"/>
                <a:ea typeface="Noto Sans CJK JP Regular" panose="020B0500000000000000" pitchFamily="34" charset="-128"/>
              </a:rPr>
              <a:t>Arg776</a:t>
            </a:r>
            <a:endParaRPr kumimoji="1" lang="ja-JP" altLang="en-US" sz="1400" dirty="0">
              <a:latin typeface="Noto Sans CJK JP Regular" panose="020B0500000000000000" pitchFamily="34" charset="-128"/>
              <a:ea typeface="Noto Sans CJK JP Regular" panose="020B0500000000000000" pitchFamily="34" charset="-128"/>
            </a:endParaRPr>
          </a:p>
        </p:txBody>
      </p:sp>
      <p:cxnSp>
        <p:nvCxnSpPr>
          <p:cNvPr id="30" name="直線矢印コネクタ 29">
            <a:extLst>
              <a:ext uri="{FF2B5EF4-FFF2-40B4-BE49-F238E27FC236}">
                <a16:creationId xmlns:a16="http://schemas.microsoft.com/office/drawing/2014/main" id="{406E8B36-C9D9-4431-F71D-EE017CE1060A}"/>
              </a:ext>
            </a:extLst>
          </p:cNvPr>
          <p:cNvCxnSpPr>
            <a:cxnSpLocks/>
            <a:stCxn id="29" idx="2"/>
          </p:cNvCxnSpPr>
          <p:nvPr/>
        </p:nvCxnSpPr>
        <p:spPr>
          <a:xfrm flipH="1">
            <a:off x="3238037" y="3416286"/>
            <a:ext cx="587433" cy="109644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B011278D-A99A-204E-88CF-E606C542D9EC}"/>
              </a:ext>
            </a:extLst>
          </p:cNvPr>
          <p:cNvCxnSpPr>
            <a:cxnSpLocks/>
            <a:stCxn id="42" idx="0"/>
          </p:cNvCxnSpPr>
          <p:nvPr/>
        </p:nvCxnSpPr>
        <p:spPr>
          <a:xfrm flipV="1">
            <a:off x="5530705" y="5521655"/>
            <a:ext cx="0" cy="733578"/>
          </a:xfrm>
          <a:prstGeom prst="straightConnector1">
            <a:avLst/>
          </a:prstGeom>
          <a:ln w="28575">
            <a:solidFill>
              <a:srgbClr val="00FF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BF4E5533-76B6-9AD7-3935-938313180E16}"/>
              </a:ext>
            </a:extLst>
          </p:cNvPr>
          <p:cNvSpPr txBox="1"/>
          <p:nvPr/>
        </p:nvSpPr>
        <p:spPr>
          <a:xfrm>
            <a:off x="5084617" y="6255233"/>
            <a:ext cx="892175" cy="307777"/>
          </a:xfrm>
          <a:prstGeom prst="rect">
            <a:avLst/>
          </a:prstGeom>
          <a:noFill/>
        </p:spPr>
        <p:txBody>
          <a:bodyPr wrap="square" rtlCol="0">
            <a:spAutoFit/>
          </a:bodyPr>
          <a:lstStyle/>
          <a:p>
            <a:pPr algn="l"/>
            <a:r>
              <a:rPr kumimoji="1" lang="en-US" altLang="ja-JP" sz="1400" dirty="0">
                <a:solidFill>
                  <a:srgbClr val="00FF00"/>
                </a:solidFill>
                <a:latin typeface="Noto Sans CJK JP Regular" panose="020B0500000000000000" pitchFamily="34" charset="-128"/>
                <a:ea typeface="Noto Sans CJK JP Regular" panose="020B0500000000000000" pitchFamily="34" charset="-128"/>
              </a:rPr>
              <a:t>Pro794</a:t>
            </a:r>
            <a:endParaRPr kumimoji="1" lang="ja-JP" altLang="en-US" sz="1400" dirty="0">
              <a:solidFill>
                <a:srgbClr val="00FF00"/>
              </a:solidFill>
              <a:latin typeface="Noto Sans CJK JP Regular" panose="020B0500000000000000" pitchFamily="34" charset="-128"/>
              <a:ea typeface="Noto Sans CJK JP Regular" panose="020B0500000000000000" pitchFamily="34" charset="-128"/>
            </a:endParaRPr>
          </a:p>
        </p:txBody>
      </p:sp>
      <p:cxnSp>
        <p:nvCxnSpPr>
          <p:cNvPr id="43" name="直線矢印コネクタ 42">
            <a:extLst>
              <a:ext uri="{FF2B5EF4-FFF2-40B4-BE49-F238E27FC236}">
                <a16:creationId xmlns:a16="http://schemas.microsoft.com/office/drawing/2014/main" id="{EC4A2A7E-5D8E-6BD0-74A1-B1A5978209D3}"/>
              </a:ext>
            </a:extLst>
          </p:cNvPr>
          <p:cNvCxnSpPr>
            <a:cxnSpLocks/>
            <a:stCxn id="44" idx="0"/>
          </p:cNvCxnSpPr>
          <p:nvPr/>
        </p:nvCxnSpPr>
        <p:spPr>
          <a:xfrm flipH="1" flipV="1">
            <a:off x="5867400" y="5139267"/>
            <a:ext cx="555480" cy="1113258"/>
          </a:xfrm>
          <a:prstGeom prst="straightConnector1">
            <a:avLst/>
          </a:prstGeom>
          <a:ln w="28575">
            <a:solidFill>
              <a:srgbClr val="FF00FF"/>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D47AB17-D36C-1318-8E8C-1A0EDB091F9E}"/>
              </a:ext>
            </a:extLst>
          </p:cNvPr>
          <p:cNvSpPr txBox="1"/>
          <p:nvPr/>
        </p:nvSpPr>
        <p:spPr>
          <a:xfrm>
            <a:off x="5976792" y="6252525"/>
            <a:ext cx="892175" cy="307777"/>
          </a:xfrm>
          <a:prstGeom prst="rect">
            <a:avLst/>
          </a:prstGeom>
          <a:noFill/>
        </p:spPr>
        <p:txBody>
          <a:bodyPr wrap="square" rtlCol="0">
            <a:spAutoFit/>
          </a:bodyPr>
          <a:lstStyle/>
          <a:p>
            <a:pPr algn="l"/>
            <a:r>
              <a:rPr kumimoji="1" lang="en-US" altLang="ja-JP" sz="1400" dirty="0">
                <a:solidFill>
                  <a:srgbClr val="FF00FF"/>
                </a:solidFill>
                <a:latin typeface="Noto Sans CJK JP Regular" panose="020B0500000000000000" pitchFamily="34" charset="-128"/>
                <a:ea typeface="Noto Sans CJK JP Regular" panose="020B0500000000000000" pitchFamily="34" charset="-128"/>
              </a:rPr>
              <a:t>Met793</a:t>
            </a:r>
            <a:endParaRPr kumimoji="1" lang="ja-JP" altLang="en-US" sz="1400" dirty="0">
              <a:solidFill>
                <a:srgbClr val="FF00FF"/>
              </a:solidFill>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250336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28A9D-B6B1-9B3F-8428-E45809E36AB6}"/>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による相互作用エネルギーの解析 </a:t>
            </a:r>
            <a:r>
              <a:rPr kumimoji="1" lang="en-US" altLang="ja-JP" dirty="0"/>
              <a:t>(5/5)</a:t>
            </a:r>
            <a:endParaRPr kumimoji="1" lang="ja-JP" altLang="en-US" dirty="0"/>
          </a:p>
        </p:txBody>
      </p:sp>
      <p:sp>
        <p:nvSpPr>
          <p:cNvPr id="5" name="スライド番号プレースホルダー 4">
            <a:extLst>
              <a:ext uri="{FF2B5EF4-FFF2-40B4-BE49-F238E27FC236}">
                <a16:creationId xmlns:a16="http://schemas.microsoft.com/office/drawing/2014/main" id="{85F95C28-F9D4-4A98-2750-C288A6BF9E03}"/>
              </a:ext>
            </a:extLst>
          </p:cNvPr>
          <p:cNvSpPr>
            <a:spLocks noGrp="1"/>
          </p:cNvSpPr>
          <p:nvPr>
            <p:ph type="sldNum" sz="quarter" idx="12"/>
          </p:nvPr>
        </p:nvSpPr>
        <p:spPr/>
        <p:txBody>
          <a:bodyPr/>
          <a:lstStyle/>
          <a:p>
            <a:fld id="{841E77BA-9784-44FD-97EA-FF142C44C1C8}" type="slidenum">
              <a:rPr kumimoji="1" lang="ja-JP" altLang="en-US" smtClean="0"/>
              <a:t>21</a:t>
            </a:fld>
            <a:endParaRPr kumimoji="1" lang="ja-JP" altLang="en-US"/>
          </a:p>
        </p:txBody>
      </p:sp>
      <p:pic>
        <p:nvPicPr>
          <p:cNvPr id="12" name="図 11">
            <a:extLst>
              <a:ext uri="{FF2B5EF4-FFF2-40B4-BE49-F238E27FC236}">
                <a16:creationId xmlns:a16="http://schemas.microsoft.com/office/drawing/2014/main" id="{F46C7633-B062-11F3-FB52-B446323251B6}"/>
              </a:ext>
            </a:extLst>
          </p:cNvPr>
          <p:cNvPicPr/>
          <p:nvPr/>
        </p:nvPicPr>
        <p:blipFill>
          <a:blip r:embed="rId2"/>
          <a:stretch/>
        </p:blipFill>
        <p:spPr>
          <a:xfrm>
            <a:off x="1515641" y="2287241"/>
            <a:ext cx="3363517" cy="939327"/>
          </a:xfrm>
          <a:prstGeom prst="rect">
            <a:avLst/>
          </a:prstGeom>
          <a:ln w="0">
            <a:noFill/>
          </a:ln>
        </p:spPr>
      </p:pic>
      <p:grpSp>
        <p:nvGrpSpPr>
          <p:cNvPr id="13" name="グループ化 12">
            <a:extLst>
              <a:ext uri="{FF2B5EF4-FFF2-40B4-BE49-F238E27FC236}">
                <a16:creationId xmlns:a16="http://schemas.microsoft.com/office/drawing/2014/main" id="{21C8CA9B-B850-C0EB-39A8-00A827BC84D3}"/>
              </a:ext>
            </a:extLst>
          </p:cNvPr>
          <p:cNvGrpSpPr/>
          <p:nvPr/>
        </p:nvGrpSpPr>
        <p:grpSpPr>
          <a:xfrm>
            <a:off x="2687705" y="2597557"/>
            <a:ext cx="269044" cy="372069"/>
            <a:chOff x="2151720" y="2389680"/>
            <a:chExt cx="312120" cy="431640"/>
          </a:xfrm>
        </p:grpSpPr>
        <p:sp>
          <p:nvSpPr>
            <p:cNvPr id="14" name="直線コネクタ 13">
              <a:extLst>
                <a:ext uri="{FF2B5EF4-FFF2-40B4-BE49-F238E27FC236}">
                  <a16:creationId xmlns:a16="http://schemas.microsoft.com/office/drawing/2014/main" id="{0B5058BF-3B7F-AAA0-2ACA-30CE2D920F8B}"/>
                </a:ext>
              </a:extLst>
            </p:cNvPr>
            <p:cNvSpPr/>
            <p:nvPr/>
          </p:nvSpPr>
          <p:spPr>
            <a:xfrm flipH="1">
              <a:off x="2154600" y="238968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5" name="直線コネクタ 14">
              <a:extLst>
                <a:ext uri="{FF2B5EF4-FFF2-40B4-BE49-F238E27FC236}">
                  <a16:creationId xmlns:a16="http://schemas.microsoft.com/office/drawing/2014/main" id="{B04F8FD1-79A3-208F-7E65-98433ED38A17}"/>
                </a:ext>
              </a:extLst>
            </p:cNvPr>
            <p:cNvSpPr/>
            <p:nvPr/>
          </p:nvSpPr>
          <p:spPr>
            <a:xfrm flipH="1">
              <a:off x="2203560" y="246096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6" name="直線コネクタ 15">
              <a:extLst>
                <a:ext uri="{FF2B5EF4-FFF2-40B4-BE49-F238E27FC236}">
                  <a16:creationId xmlns:a16="http://schemas.microsoft.com/office/drawing/2014/main" id="{9F8AE1DC-46D0-7813-5478-A8E0B15D2E89}"/>
                </a:ext>
              </a:extLst>
            </p:cNvPr>
            <p:cNvSpPr/>
            <p:nvPr/>
          </p:nvSpPr>
          <p:spPr>
            <a:xfrm flipH="1">
              <a:off x="2252520" y="25322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7" name="直線コネクタ 16">
              <a:extLst>
                <a:ext uri="{FF2B5EF4-FFF2-40B4-BE49-F238E27FC236}">
                  <a16:creationId xmlns:a16="http://schemas.microsoft.com/office/drawing/2014/main" id="{28B17119-C142-D049-AF06-FACB1D10EDD6}"/>
                </a:ext>
              </a:extLst>
            </p:cNvPr>
            <p:cNvSpPr/>
            <p:nvPr/>
          </p:nvSpPr>
          <p:spPr>
            <a:xfrm flipH="1" flipV="1">
              <a:off x="2249640" y="259524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8" name="直線コネクタ 17">
              <a:extLst>
                <a:ext uri="{FF2B5EF4-FFF2-40B4-BE49-F238E27FC236}">
                  <a16:creationId xmlns:a16="http://schemas.microsoft.com/office/drawing/2014/main" id="{2979ADCC-13AE-E7AD-3CB4-EC2383CE7A33}"/>
                </a:ext>
              </a:extLst>
            </p:cNvPr>
            <p:cNvSpPr/>
            <p:nvPr/>
          </p:nvSpPr>
          <p:spPr>
            <a:xfrm flipH="1" flipV="1">
              <a:off x="2200680" y="25239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 name="直線コネクタ 18">
              <a:extLst>
                <a:ext uri="{FF2B5EF4-FFF2-40B4-BE49-F238E27FC236}">
                  <a16:creationId xmlns:a16="http://schemas.microsoft.com/office/drawing/2014/main" id="{8FE4A5E7-DE4C-F3EB-38EE-05E8FAA4C2FC}"/>
                </a:ext>
              </a:extLst>
            </p:cNvPr>
            <p:cNvSpPr/>
            <p:nvPr/>
          </p:nvSpPr>
          <p:spPr>
            <a:xfrm flipH="1" flipV="1">
              <a:off x="2151720" y="245268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0" name="直線コネクタ 19">
              <a:extLst>
                <a:ext uri="{FF2B5EF4-FFF2-40B4-BE49-F238E27FC236}">
                  <a16:creationId xmlns:a16="http://schemas.microsoft.com/office/drawing/2014/main" id="{A7FEDD93-2486-D6E2-B8FE-782EBD0EB58A}"/>
                </a:ext>
              </a:extLst>
            </p:cNvPr>
            <p:cNvSpPr/>
            <p:nvPr/>
          </p:nvSpPr>
          <p:spPr>
            <a:xfrm flipH="1">
              <a:off x="2301120" y="260316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1" name="直線コネクタ 20">
              <a:extLst>
                <a:ext uri="{FF2B5EF4-FFF2-40B4-BE49-F238E27FC236}">
                  <a16:creationId xmlns:a16="http://schemas.microsoft.com/office/drawing/2014/main" id="{B1D29C12-E5F9-0371-454D-3CE96D89FFE5}"/>
                </a:ext>
              </a:extLst>
            </p:cNvPr>
            <p:cNvSpPr/>
            <p:nvPr/>
          </p:nvSpPr>
          <p:spPr>
            <a:xfrm flipH="1">
              <a:off x="2350440" y="26744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2" name="直線コネクタ 21">
              <a:extLst>
                <a:ext uri="{FF2B5EF4-FFF2-40B4-BE49-F238E27FC236}">
                  <a16:creationId xmlns:a16="http://schemas.microsoft.com/office/drawing/2014/main" id="{805D8E7D-31B1-0C67-AD30-21EBF303C1D7}"/>
                </a:ext>
              </a:extLst>
            </p:cNvPr>
            <p:cNvSpPr/>
            <p:nvPr/>
          </p:nvSpPr>
          <p:spPr>
            <a:xfrm flipH="1">
              <a:off x="2399400" y="274608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3" name="直線コネクタ 22">
              <a:extLst>
                <a:ext uri="{FF2B5EF4-FFF2-40B4-BE49-F238E27FC236}">
                  <a16:creationId xmlns:a16="http://schemas.microsoft.com/office/drawing/2014/main" id="{5D6A5C26-403D-6D80-5CBD-074370797CD4}"/>
                </a:ext>
              </a:extLst>
            </p:cNvPr>
            <p:cNvSpPr/>
            <p:nvPr/>
          </p:nvSpPr>
          <p:spPr>
            <a:xfrm flipH="1" flipV="1">
              <a:off x="2396520" y="28087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4" name="直線コネクタ 23">
              <a:extLst>
                <a:ext uri="{FF2B5EF4-FFF2-40B4-BE49-F238E27FC236}">
                  <a16:creationId xmlns:a16="http://schemas.microsoft.com/office/drawing/2014/main" id="{4B127FD1-0A09-9248-7706-267FEA8C939A}"/>
                </a:ext>
              </a:extLst>
            </p:cNvPr>
            <p:cNvSpPr/>
            <p:nvPr/>
          </p:nvSpPr>
          <p:spPr>
            <a:xfrm flipH="1" flipV="1">
              <a:off x="2347560" y="273780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5" name="直線コネクタ 24">
              <a:extLst>
                <a:ext uri="{FF2B5EF4-FFF2-40B4-BE49-F238E27FC236}">
                  <a16:creationId xmlns:a16="http://schemas.microsoft.com/office/drawing/2014/main" id="{7480CFFB-BAB7-C0BF-634C-A4EFCCA46478}"/>
                </a:ext>
              </a:extLst>
            </p:cNvPr>
            <p:cNvSpPr/>
            <p:nvPr/>
          </p:nvSpPr>
          <p:spPr>
            <a:xfrm flipH="1" flipV="1">
              <a:off x="2298240" y="26661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sp>
        <p:nvSpPr>
          <p:cNvPr id="26" name="直線コネクタ 25">
            <a:extLst>
              <a:ext uri="{FF2B5EF4-FFF2-40B4-BE49-F238E27FC236}">
                <a16:creationId xmlns:a16="http://schemas.microsoft.com/office/drawing/2014/main" id="{750D522B-C87E-0171-88DF-42FE82CF6AAC}"/>
              </a:ext>
            </a:extLst>
          </p:cNvPr>
          <p:cNvSpPr/>
          <p:nvPr/>
        </p:nvSpPr>
        <p:spPr>
          <a:xfrm>
            <a:off x="2295465" y="2658379"/>
            <a:ext cx="129092" cy="171915"/>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grpSp>
        <p:nvGrpSpPr>
          <p:cNvPr id="27" name="グループ化 26">
            <a:extLst>
              <a:ext uri="{FF2B5EF4-FFF2-40B4-BE49-F238E27FC236}">
                <a16:creationId xmlns:a16="http://schemas.microsoft.com/office/drawing/2014/main" id="{48A7ED64-E0F8-CEE2-D73B-A5F66C532724}"/>
              </a:ext>
            </a:extLst>
          </p:cNvPr>
          <p:cNvGrpSpPr/>
          <p:nvPr/>
        </p:nvGrpSpPr>
        <p:grpSpPr>
          <a:xfrm>
            <a:off x="4160465" y="2597557"/>
            <a:ext cx="269044" cy="372069"/>
            <a:chOff x="3860280" y="2389680"/>
            <a:chExt cx="312120" cy="431640"/>
          </a:xfrm>
        </p:grpSpPr>
        <p:sp>
          <p:nvSpPr>
            <p:cNvPr id="28" name="直線コネクタ 27">
              <a:extLst>
                <a:ext uri="{FF2B5EF4-FFF2-40B4-BE49-F238E27FC236}">
                  <a16:creationId xmlns:a16="http://schemas.microsoft.com/office/drawing/2014/main" id="{E73711CB-5955-A906-882C-FD62B553EB02}"/>
                </a:ext>
              </a:extLst>
            </p:cNvPr>
            <p:cNvSpPr/>
            <p:nvPr/>
          </p:nvSpPr>
          <p:spPr>
            <a:xfrm flipH="1">
              <a:off x="3863160" y="238968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29" name="直線コネクタ 28">
              <a:extLst>
                <a:ext uri="{FF2B5EF4-FFF2-40B4-BE49-F238E27FC236}">
                  <a16:creationId xmlns:a16="http://schemas.microsoft.com/office/drawing/2014/main" id="{9528E3CD-E3CD-A1EE-9B4E-2B6FAC539384}"/>
                </a:ext>
              </a:extLst>
            </p:cNvPr>
            <p:cNvSpPr/>
            <p:nvPr/>
          </p:nvSpPr>
          <p:spPr>
            <a:xfrm flipH="1">
              <a:off x="3912120" y="246096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0" name="直線コネクタ 29">
              <a:extLst>
                <a:ext uri="{FF2B5EF4-FFF2-40B4-BE49-F238E27FC236}">
                  <a16:creationId xmlns:a16="http://schemas.microsoft.com/office/drawing/2014/main" id="{E69910DD-6326-FDED-8239-BCC69F07D7F0}"/>
                </a:ext>
              </a:extLst>
            </p:cNvPr>
            <p:cNvSpPr/>
            <p:nvPr/>
          </p:nvSpPr>
          <p:spPr>
            <a:xfrm flipH="1">
              <a:off x="3961080" y="25322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1" name="直線コネクタ 30">
              <a:extLst>
                <a:ext uri="{FF2B5EF4-FFF2-40B4-BE49-F238E27FC236}">
                  <a16:creationId xmlns:a16="http://schemas.microsoft.com/office/drawing/2014/main" id="{B0610396-060A-0979-6AC8-E8F04BDC90CD}"/>
                </a:ext>
              </a:extLst>
            </p:cNvPr>
            <p:cNvSpPr/>
            <p:nvPr/>
          </p:nvSpPr>
          <p:spPr>
            <a:xfrm flipH="1" flipV="1">
              <a:off x="3958200" y="259524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2" name="直線コネクタ 31">
              <a:extLst>
                <a:ext uri="{FF2B5EF4-FFF2-40B4-BE49-F238E27FC236}">
                  <a16:creationId xmlns:a16="http://schemas.microsoft.com/office/drawing/2014/main" id="{E26C5B85-E784-AEBA-FAFF-8B7C21E6421C}"/>
                </a:ext>
              </a:extLst>
            </p:cNvPr>
            <p:cNvSpPr/>
            <p:nvPr/>
          </p:nvSpPr>
          <p:spPr>
            <a:xfrm flipH="1" flipV="1">
              <a:off x="3909240" y="25239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3" name="直線コネクタ 32">
              <a:extLst>
                <a:ext uri="{FF2B5EF4-FFF2-40B4-BE49-F238E27FC236}">
                  <a16:creationId xmlns:a16="http://schemas.microsoft.com/office/drawing/2014/main" id="{CD149559-3607-EFB4-9C43-377DE630EA57}"/>
                </a:ext>
              </a:extLst>
            </p:cNvPr>
            <p:cNvSpPr/>
            <p:nvPr/>
          </p:nvSpPr>
          <p:spPr>
            <a:xfrm flipH="1" flipV="1">
              <a:off x="3860280" y="245268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4" name="直線コネクタ 33">
              <a:extLst>
                <a:ext uri="{FF2B5EF4-FFF2-40B4-BE49-F238E27FC236}">
                  <a16:creationId xmlns:a16="http://schemas.microsoft.com/office/drawing/2014/main" id="{18CE0C6A-ECFF-8955-30EA-82E40DC227E3}"/>
                </a:ext>
              </a:extLst>
            </p:cNvPr>
            <p:cNvSpPr/>
            <p:nvPr/>
          </p:nvSpPr>
          <p:spPr>
            <a:xfrm flipH="1">
              <a:off x="4009680" y="260316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5" name="直線コネクタ 34">
              <a:extLst>
                <a:ext uri="{FF2B5EF4-FFF2-40B4-BE49-F238E27FC236}">
                  <a16:creationId xmlns:a16="http://schemas.microsoft.com/office/drawing/2014/main" id="{CCD1E873-68BB-869C-96BE-6D72B3005754}"/>
                </a:ext>
              </a:extLst>
            </p:cNvPr>
            <p:cNvSpPr/>
            <p:nvPr/>
          </p:nvSpPr>
          <p:spPr>
            <a:xfrm flipH="1">
              <a:off x="4059000" y="26744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6" name="直線コネクタ 35">
              <a:extLst>
                <a:ext uri="{FF2B5EF4-FFF2-40B4-BE49-F238E27FC236}">
                  <a16:creationId xmlns:a16="http://schemas.microsoft.com/office/drawing/2014/main" id="{CD3B85C3-E62E-A65D-3693-5AE190D03200}"/>
                </a:ext>
              </a:extLst>
            </p:cNvPr>
            <p:cNvSpPr/>
            <p:nvPr/>
          </p:nvSpPr>
          <p:spPr>
            <a:xfrm flipH="1">
              <a:off x="4107960" y="274608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7" name="直線コネクタ 36">
              <a:extLst>
                <a:ext uri="{FF2B5EF4-FFF2-40B4-BE49-F238E27FC236}">
                  <a16:creationId xmlns:a16="http://schemas.microsoft.com/office/drawing/2014/main" id="{43121CBA-C0FC-F1FA-50C6-A6F8AA8B0AF5}"/>
                </a:ext>
              </a:extLst>
            </p:cNvPr>
            <p:cNvSpPr/>
            <p:nvPr/>
          </p:nvSpPr>
          <p:spPr>
            <a:xfrm flipH="1" flipV="1">
              <a:off x="4105080" y="28087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8" name="直線コネクタ 37">
              <a:extLst>
                <a:ext uri="{FF2B5EF4-FFF2-40B4-BE49-F238E27FC236}">
                  <a16:creationId xmlns:a16="http://schemas.microsoft.com/office/drawing/2014/main" id="{FFF6D575-CC17-6755-2EF6-F2A9D74C0008}"/>
                </a:ext>
              </a:extLst>
            </p:cNvPr>
            <p:cNvSpPr/>
            <p:nvPr/>
          </p:nvSpPr>
          <p:spPr>
            <a:xfrm flipH="1" flipV="1">
              <a:off x="4056120" y="273780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39" name="直線コネクタ 38">
              <a:extLst>
                <a:ext uri="{FF2B5EF4-FFF2-40B4-BE49-F238E27FC236}">
                  <a16:creationId xmlns:a16="http://schemas.microsoft.com/office/drawing/2014/main" id="{A3316648-2828-2AFB-2AEB-F969674BDE54}"/>
                </a:ext>
              </a:extLst>
            </p:cNvPr>
            <p:cNvSpPr/>
            <p:nvPr/>
          </p:nvSpPr>
          <p:spPr>
            <a:xfrm flipH="1" flipV="1">
              <a:off x="4006800" y="26661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40" name="グループ化 39">
            <a:extLst>
              <a:ext uri="{FF2B5EF4-FFF2-40B4-BE49-F238E27FC236}">
                <a16:creationId xmlns:a16="http://schemas.microsoft.com/office/drawing/2014/main" id="{D325DC81-6C84-8DD3-E9D9-02055F864E11}"/>
              </a:ext>
            </a:extLst>
          </p:cNvPr>
          <p:cNvGrpSpPr/>
          <p:nvPr/>
        </p:nvGrpSpPr>
        <p:grpSpPr>
          <a:xfrm>
            <a:off x="3375365" y="2500118"/>
            <a:ext cx="269044" cy="372069"/>
            <a:chOff x="2949480" y="2276640"/>
            <a:chExt cx="312120" cy="431640"/>
          </a:xfrm>
        </p:grpSpPr>
        <p:sp>
          <p:nvSpPr>
            <p:cNvPr id="41" name="直線コネクタ 40">
              <a:extLst>
                <a:ext uri="{FF2B5EF4-FFF2-40B4-BE49-F238E27FC236}">
                  <a16:creationId xmlns:a16="http://schemas.microsoft.com/office/drawing/2014/main" id="{FAFCF1BC-2EBA-01F7-58DE-29B2E85A5CFE}"/>
                </a:ext>
              </a:extLst>
            </p:cNvPr>
            <p:cNvSpPr/>
            <p:nvPr/>
          </p:nvSpPr>
          <p:spPr>
            <a:xfrm>
              <a:off x="3246120" y="22766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2" name="直線コネクタ 41">
              <a:extLst>
                <a:ext uri="{FF2B5EF4-FFF2-40B4-BE49-F238E27FC236}">
                  <a16:creationId xmlns:a16="http://schemas.microsoft.com/office/drawing/2014/main" id="{AA1AB9FF-3762-7BDF-CEBD-A366D9FF41B7}"/>
                </a:ext>
              </a:extLst>
            </p:cNvPr>
            <p:cNvSpPr/>
            <p:nvPr/>
          </p:nvSpPr>
          <p:spPr>
            <a:xfrm>
              <a:off x="3197160" y="23479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3" name="直線コネクタ 42">
              <a:extLst>
                <a:ext uri="{FF2B5EF4-FFF2-40B4-BE49-F238E27FC236}">
                  <a16:creationId xmlns:a16="http://schemas.microsoft.com/office/drawing/2014/main" id="{8EED186B-5438-15FE-5217-7B0E65E002EB}"/>
                </a:ext>
              </a:extLst>
            </p:cNvPr>
            <p:cNvSpPr/>
            <p:nvPr/>
          </p:nvSpPr>
          <p:spPr>
            <a:xfrm>
              <a:off x="3147840" y="24192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4" name="直線コネクタ 43">
              <a:extLst>
                <a:ext uri="{FF2B5EF4-FFF2-40B4-BE49-F238E27FC236}">
                  <a16:creationId xmlns:a16="http://schemas.microsoft.com/office/drawing/2014/main" id="{2B530727-D4C1-3700-9807-627BD6554226}"/>
                </a:ext>
              </a:extLst>
            </p:cNvPr>
            <p:cNvSpPr/>
            <p:nvPr/>
          </p:nvSpPr>
          <p:spPr>
            <a:xfrm flipV="1">
              <a:off x="3096000" y="248220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5" name="直線コネクタ 44">
              <a:extLst>
                <a:ext uri="{FF2B5EF4-FFF2-40B4-BE49-F238E27FC236}">
                  <a16:creationId xmlns:a16="http://schemas.microsoft.com/office/drawing/2014/main" id="{DD45D113-9395-DB6A-D5D4-7D7FE2154AC4}"/>
                </a:ext>
              </a:extLst>
            </p:cNvPr>
            <p:cNvSpPr/>
            <p:nvPr/>
          </p:nvSpPr>
          <p:spPr>
            <a:xfrm flipV="1">
              <a:off x="3144960" y="24109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6" name="直線コネクタ 45">
              <a:extLst>
                <a:ext uri="{FF2B5EF4-FFF2-40B4-BE49-F238E27FC236}">
                  <a16:creationId xmlns:a16="http://schemas.microsoft.com/office/drawing/2014/main" id="{8578AC03-0149-C167-4B14-F0A5BDB24138}"/>
                </a:ext>
              </a:extLst>
            </p:cNvPr>
            <p:cNvSpPr/>
            <p:nvPr/>
          </p:nvSpPr>
          <p:spPr>
            <a:xfrm flipV="1">
              <a:off x="3194280" y="233964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7" name="直線コネクタ 46">
              <a:extLst>
                <a:ext uri="{FF2B5EF4-FFF2-40B4-BE49-F238E27FC236}">
                  <a16:creationId xmlns:a16="http://schemas.microsoft.com/office/drawing/2014/main" id="{F1B94E98-7248-C039-8AE6-6CA5A9A17073}"/>
                </a:ext>
              </a:extLst>
            </p:cNvPr>
            <p:cNvSpPr/>
            <p:nvPr/>
          </p:nvSpPr>
          <p:spPr>
            <a:xfrm>
              <a:off x="3099240" y="24901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8" name="直線コネクタ 47">
              <a:extLst>
                <a:ext uri="{FF2B5EF4-FFF2-40B4-BE49-F238E27FC236}">
                  <a16:creationId xmlns:a16="http://schemas.microsoft.com/office/drawing/2014/main" id="{F24E3043-467B-082E-3AA0-0446BAEC0291}"/>
                </a:ext>
              </a:extLst>
            </p:cNvPr>
            <p:cNvSpPr/>
            <p:nvPr/>
          </p:nvSpPr>
          <p:spPr>
            <a:xfrm>
              <a:off x="3050280" y="25614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49" name="直線コネクタ 48">
              <a:extLst>
                <a:ext uri="{FF2B5EF4-FFF2-40B4-BE49-F238E27FC236}">
                  <a16:creationId xmlns:a16="http://schemas.microsoft.com/office/drawing/2014/main" id="{97E97D8D-E0D6-3169-D375-2149B193C1FF}"/>
                </a:ext>
              </a:extLst>
            </p:cNvPr>
            <p:cNvSpPr/>
            <p:nvPr/>
          </p:nvSpPr>
          <p:spPr>
            <a:xfrm>
              <a:off x="3001320" y="26330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0" name="直線コネクタ 49">
              <a:extLst>
                <a:ext uri="{FF2B5EF4-FFF2-40B4-BE49-F238E27FC236}">
                  <a16:creationId xmlns:a16="http://schemas.microsoft.com/office/drawing/2014/main" id="{22D4D131-B0F6-08B5-D168-D341BC65E624}"/>
                </a:ext>
              </a:extLst>
            </p:cNvPr>
            <p:cNvSpPr/>
            <p:nvPr/>
          </p:nvSpPr>
          <p:spPr>
            <a:xfrm flipV="1">
              <a:off x="2949480" y="269568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1" name="直線コネクタ 50">
              <a:extLst>
                <a:ext uri="{FF2B5EF4-FFF2-40B4-BE49-F238E27FC236}">
                  <a16:creationId xmlns:a16="http://schemas.microsoft.com/office/drawing/2014/main" id="{77A5E906-A207-AECB-DC74-8350F62C17C1}"/>
                </a:ext>
              </a:extLst>
            </p:cNvPr>
            <p:cNvSpPr/>
            <p:nvPr/>
          </p:nvSpPr>
          <p:spPr>
            <a:xfrm flipV="1">
              <a:off x="2998440" y="26247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2" name="直線コネクタ 51">
              <a:extLst>
                <a:ext uri="{FF2B5EF4-FFF2-40B4-BE49-F238E27FC236}">
                  <a16:creationId xmlns:a16="http://schemas.microsoft.com/office/drawing/2014/main" id="{BB98A91D-171C-703D-0D41-3A2782D28336}"/>
                </a:ext>
              </a:extLst>
            </p:cNvPr>
            <p:cNvSpPr/>
            <p:nvPr/>
          </p:nvSpPr>
          <p:spPr>
            <a:xfrm flipV="1">
              <a:off x="3047400" y="25531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53" name="グループ化 52">
            <a:extLst>
              <a:ext uri="{FF2B5EF4-FFF2-40B4-BE49-F238E27FC236}">
                <a16:creationId xmlns:a16="http://schemas.microsoft.com/office/drawing/2014/main" id="{6497D430-6847-8390-137F-43BD815730B5}"/>
              </a:ext>
            </a:extLst>
          </p:cNvPr>
          <p:cNvGrpSpPr/>
          <p:nvPr/>
        </p:nvGrpSpPr>
        <p:grpSpPr>
          <a:xfrm>
            <a:off x="1918121" y="2500118"/>
            <a:ext cx="269044" cy="372069"/>
            <a:chOff x="1258920" y="2276640"/>
            <a:chExt cx="312120" cy="431640"/>
          </a:xfrm>
        </p:grpSpPr>
        <p:sp>
          <p:nvSpPr>
            <p:cNvPr id="54" name="直線コネクタ 53">
              <a:extLst>
                <a:ext uri="{FF2B5EF4-FFF2-40B4-BE49-F238E27FC236}">
                  <a16:creationId xmlns:a16="http://schemas.microsoft.com/office/drawing/2014/main" id="{B8BE4D56-3EB1-A0FF-6AA8-A4D4B273D777}"/>
                </a:ext>
              </a:extLst>
            </p:cNvPr>
            <p:cNvSpPr/>
            <p:nvPr/>
          </p:nvSpPr>
          <p:spPr>
            <a:xfrm>
              <a:off x="1555560" y="22766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5" name="直線コネクタ 54">
              <a:extLst>
                <a:ext uri="{FF2B5EF4-FFF2-40B4-BE49-F238E27FC236}">
                  <a16:creationId xmlns:a16="http://schemas.microsoft.com/office/drawing/2014/main" id="{339B80A8-80B5-8839-37D9-E54E9F714A5B}"/>
                </a:ext>
              </a:extLst>
            </p:cNvPr>
            <p:cNvSpPr/>
            <p:nvPr/>
          </p:nvSpPr>
          <p:spPr>
            <a:xfrm>
              <a:off x="1506600" y="23479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6" name="直線コネクタ 55">
              <a:extLst>
                <a:ext uri="{FF2B5EF4-FFF2-40B4-BE49-F238E27FC236}">
                  <a16:creationId xmlns:a16="http://schemas.microsoft.com/office/drawing/2014/main" id="{AAAEA981-F2C6-2C00-BBC7-AFA699DC2207}"/>
                </a:ext>
              </a:extLst>
            </p:cNvPr>
            <p:cNvSpPr/>
            <p:nvPr/>
          </p:nvSpPr>
          <p:spPr>
            <a:xfrm>
              <a:off x="1457280" y="24192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7" name="直線コネクタ 56">
              <a:extLst>
                <a:ext uri="{FF2B5EF4-FFF2-40B4-BE49-F238E27FC236}">
                  <a16:creationId xmlns:a16="http://schemas.microsoft.com/office/drawing/2014/main" id="{27E8E588-24F7-1EF8-6F50-E36C329FBFC1}"/>
                </a:ext>
              </a:extLst>
            </p:cNvPr>
            <p:cNvSpPr/>
            <p:nvPr/>
          </p:nvSpPr>
          <p:spPr>
            <a:xfrm flipV="1">
              <a:off x="1405440" y="248220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8" name="直線コネクタ 57">
              <a:extLst>
                <a:ext uri="{FF2B5EF4-FFF2-40B4-BE49-F238E27FC236}">
                  <a16:creationId xmlns:a16="http://schemas.microsoft.com/office/drawing/2014/main" id="{74B6D8AF-80A1-C4AD-701F-2E53F89DC34A}"/>
                </a:ext>
              </a:extLst>
            </p:cNvPr>
            <p:cNvSpPr/>
            <p:nvPr/>
          </p:nvSpPr>
          <p:spPr>
            <a:xfrm flipV="1">
              <a:off x="1454400" y="24109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59" name="直線コネクタ 58">
              <a:extLst>
                <a:ext uri="{FF2B5EF4-FFF2-40B4-BE49-F238E27FC236}">
                  <a16:creationId xmlns:a16="http://schemas.microsoft.com/office/drawing/2014/main" id="{DB0B4F06-D277-339D-F1F3-123B0EA6AB55}"/>
                </a:ext>
              </a:extLst>
            </p:cNvPr>
            <p:cNvSpPr/>
            <p:nvPr/>
          </p:nvSpPr>
          <p:spPr>
            <a:xfrm flipV="1">
              <a:off x="1503720" y="233964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0" name="直線コネクタ 59">
              <a:extLst>
                <a:ext uri="{FF2B5EF4-FFF2-40B4-BE49-F238E27FC236}">
                  <a16:creationId xmlns:a16="http://schemas.microsoft.com/office/drawing/2014/main" id="{A9EDC58B-ABD1-249C-9254-6187E601257D}"/>
                </a:ext>
              </a:extLst>
            </p:cNvPr>
            <p:cNvSpPr/>
            <p:nvPr/>
          </p:nvSpPr>
          <p:spPr>
            <a:xfrm>
              <a:off x="1408680" y="24901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1" name="直線コネクタ 60">
              <a:extLst>
                <a:ext uri="{FF2B5EF4-FFF2-40B4-BE49-F238E27FC236}">
                  <a16:creationId xmlns:a16="http://schemas.microsoft.com/office/drawing/2014/main" id="{7FCA2C90-9B55-80BC-BDE7-6A293585A6B0}"/>
                </a:ext>
              </a:extLst>
            </p:cNvPr>
            <p:cNvSpPr/>
            <p:nvPr/>
          </p:nvSpPr>
          <p:spPr>
            <a:xfrm>
              <a:off x="1359720" y="25614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2" name="直線コネクタ 61">
              <a:extLst>
                <a:ext uri="{FF2B5EF4-FFF2-40B4-BE49-F238E27FC236}">
                  <a16:creationId xmlns:a16="http://schemas.microsoft.com/office/drawing/2014/main" id="{423FCF77-4617-8AA5-7143-234AA91694CA}"/>
                </a:ext>
              </a:extLst>
            </p:cNvPr>
            <p:cNvSpPr/>
            <p:nvPr/>
          </p:nvSpPr>
          <p:spPr>
            <a:xfrm>
              <a:off x="1310760" y="26330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3" name="直線コネクタ 62">
              <a:extLst>
                <a:ext uri="{FF2B5EF4-FFF2-40B4-BE49-F238E27FC236}">
                  <a16:creationId xmlns:a16="http://schemas.microsoft.com/office/drawing/2014/main" id="{3C2393A5-E054-89C0-ABE0-49F5FD07106D}"/>
                </a:ext>
              </a:extLst>
            </p:cNvPr>
            <p:cNvSpPr/>
            <p:nvPr/>
          </p:nvSpPr>
          <p:spPr>
            <a:xfrm flipV="1">
              <a:off x="1258920" y="269568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4" name="直線コネクタ 63">
              <a:extLst>
                <a:ext uri="{FF2B5EF4-FFF2-40B4-BE49-F238E27FC236}">
                  <a16:creationId xmlns:a16="http://schemas.microsoft.com/office/drawing/2014/main" id="{5C54A266-1ABB-9E12-FB3E-48DF3ADC3E8D}"/>
                </a:ext>
              </a:extLst>
            </p:cNvPr>
            <p:cNvSpPr/>
            <p:nvPr/>
          </p:nvSpPr>
          <p:spPr>
            <a:xfrm flipV="1">
              <a:off x="1307880" y="26247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65" name="直線コネクタ 64">
              <a:extLst>
                <a:ext uri="{FF2B5EF4-FFF2-40B4-BE49-F238E27FC236}">
                  <a16:creationId xmlns:a16="http://schemas.microsoft.com/office/drawing/2014/main" id="{0304CC58-CB5A-F56C-1BD0-9FFD8167732F}"/>
                </a:ext>
              </a:extLst>
            </p:cNvPr>
            <p:cNvSpPr/>
            <p:nvPr/>
          </p:nvSpPr>
          <p:spPr>
            <a:xfrm flipV="1">
              <a:off x="1356840" y="25531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sp>
        <p:nvSpPr>
          <p:cNvPr id="66" name="直線コネクタ 65">
            <a:extLst>
              <a:ext uri="{FF2B5EF4-FFF2-40B4-BE49-F238E27FC236}">
                <a16:creationId xmlns:a16="http://schemas.microsoft.com/office/drawing/2014/main" id="{E9F9F592-5C74-1220-E66A-1093B7DEBBC5}"/>
              </a:ext>
            </a:extLst>
          </p:cNvPr>
          <p:cNvSpPr/>
          <p:nvPr/>
        </p:nvSpPr>
        <p:spPr>
          <a:xfrm>
            <a:off x="3755503" y="2658379"/>
            <a:ext cx="129092" cy="171915"/>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sp>
        <p:nvSpPr>
          <p:cNvPr id="67" name="直線コネクタ 66">
            <a:extLst>
              <a:ext uri="{FF2B5EF4-FFF2-40B4-BE49-F238E27FC236}">
                <a16:creationId xmlns:a16="http://schemas.microsoft.com/office/drawing/2014/main" id="{BC6B2EDC-D7F7-333F-5EED-DFE53C9ECD54}"/>
              </a:ext>
            </a:extLst>
          </p:cNvPr>
          <p:cNvSpPr/>
          <p:nvPr/>
        </p:nvSpPr>
        <p:spPr>
          <a:xfrm flipH="1">
            <a:off x="3005779" y="2658379"/>
            <a:ext cx="129092" cy="171915"/>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sp>
        <p:nvSpPr>
          <p:cNvPr id="68" name="吹き出し: 円形 67">
            <a:extLst>
              <a:ext uri="{FF2B5EF4-FFF2-40B4-BE49-F238E27FC236}">
                <a16:creationId xmlns:a16="http://schemas.microsoft.com/office/drawing/2014/main" id="{D319FC26-4CD5-57A1-29ED-BD33D3DCBF0A}"/>
              </a:ext>
            </a:extLst>
          </p:cNvPr>
          <p:cNvSpPr/>
          <p:nvPr/>
        </p:nvSpPr>
        <p:spPr>
          <a:xfrm>
            <a:off x="1254044" y="2986073"/>
            <a:ext cx="523193" cy="261907"/>
          </a:xfrm>
          <a:prstGeom prst="wedgeEllipseCallout">
            <a:avLst>
              <a:gd name="adj1" fmla="val 76907"/>
              <a:gd name="adj2" fmla="val -121712"/>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69" name="吹き出し: 円形 68">
            <a:extLst>
              <a:ext uri="{FF2B5EF4-FFF2-40B4-BE49-F238E27FC236}">
                <a16:creationId xmlns:a16="http://schemas.microsoft.com/office/drawing/2014/main" id="{EC8FF0AB-C248-1F8F-377B-4C920198471D}"/>
              </a:ext>
            </a:extLst>
          </p:cNvPr>
          <p:cNvSpPr/>
          <p:nvPr/>
        </p:nvSpPr>
        <p:spPr>
          <a:xfrm>
            <a:off x="1727586" y="3175676"/>
            <a:ext cx="523193" cy="261907"/>
          </a:xfrm>
          <a:prstGeom prst="wedgeEllipseCallout">
            <a:avLst>
              <a:gd name="adj1" fmla="val 8208"/>
              <a:gd name="adj2" fmla="val -174731"/>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0" name="吹き出し: 円形 69">
            <a:extLst>
              <a:ext uri="{FF2B5EF4-FFF2-40B4-BE49-F238E27FC236}">
                <a16:creationId xmlns:a16="http://schemas.microsoft.com/office/drawing/2014/main" id="{D89E1456-370F-8988-1A11-0F0597BE5841}"/>
              </a:ext>
            </a:extLst>
          </p:cNvPr>
          <p:cNvSpPr/>
          <p:nvPr/>
        </p:nvSpPr>
        <p:spPr>
          <a:xfrm>
            <a:off x="4298246" y="3219741"/>
            <a:ext cx="523193" cy="261907"/>
          </a:xfrm>
          <a:prstGeom prst="wedgeEllipseCallout">
            <a:avLst>
              <a:gd name="adj1" fmla="val -44902"/>
              <a:gd name="adj2" fmla="val -143370"/>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1" name="吹き出し: 円形 70">
            <a:extLst>
              <a:ext uri="{FF2B5EF4-FFF2-40B4-BE49-F238E27FC236}">
                <a16:creationId xmlns:a16="http://schemas.microsoft.com/office/drawing/2014/main" id="{9A6B54D1-D4D3-6B0F-78DF-D76C0205AFD2}"/>
              </a:ext>
            </a:extLst>
          </p:cNvPr>
          <p:cNvSpPr/>
          <p:nvPr/>
        </p:nvSpPr>
        <p:spPr>
          <a:xfrm>
            <a:off x="4645179" y="2948214"/>
            <a:ext cx="523193" cy="261907"/>
          </a:xfrm>
          <a:prstGeom prst="wedgeEllipseCallout">
            <a:avLst>
              <a:gd name="adj1" fmla="val -93092"/>
              <a:gd name="adj2" fmla="val -80768"/>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2" name="吹き出し: 円形 71">
            <a:extLst>
              <a:ext uri="{FF2B5EF4-FFF2-40B4-BE49-F238E27FC236}">
                <a16:creationId xmlns:a16="http://schemas.microsoft.com/office/drawing/2014/main" id="{13DFEADD-1984-E9CD-7CE6-C640A7E65AE2}"/>
              </a:ext>
            </a:extLst>
          </p:cNvPr>
          <p:cNvSpPr/>
          <p:nvPr/>
        </p:nvSpPr>
        <p:spPr>
          <a:xfrm>
            <a:off x="3535488" y="1829214"/>
            <a:ext cx="523193" cy="261907"/>
          </a:xfrm>
          <a:prstGeom prst="wedgeEllipseCallout">
            <a:avLst>
              <a:gd name="adj1" fmla="val -33759"/>
              <a:gd name="adj2" fmla="val 197453"/>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3" name="吹き出し: 円形 72">
            <a:extLst>
              <a:ext uri="{FF2B5EF4-FFF2-40B4-BE49-F238E27FC236}">
                <a16:creationId xmlns:a16="http://schemas.microsoft.com/office/drawing/2014/main" id="{3B8D74C2-361B-F933-6C7E-254B5C85B250}"/>
              </a:ext>
            </a:extLst>
          </p:cNvPr>
          <p:cNvSpPr/>
          <p:nvPr/>
        </p:nvSpPr>
        <p:spPr>
          <a:xfrm>
            <a:off x="3896076" y="2075605"/>
            <a:ext cx="523193" cy="261907"/>
          </a:xfrm>
          <a:prstGeom prst="wedgeEllipseCallout">
            <a:avLst>
              <a:gd name="adj1" fmla="val -93208"/>
              <a:gd name="adj2" fmla="val 144199"/>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4" name="吹き出し: 円形 73">
            <a:extLst>
              <a:ext uri="{FF2B5EF4-FFF2-40B4-BE49-F238E27FC236}">
                <a16:creationId xmlns:a16="http://schemas.microsoft.com/office/drawing/2014/main" id="{D77AEE68-626E-BAD4-C547-7825FD79A146}"/>
              </a:ext>
            </a:extLst>
          </p:cNvPr>
          <p:cNvSpPr/>
          <p:nvPr/>
        </p:nvSpPr>
        <p:spPr>
          <a:xfrm>
            <a:off x="2769628" y="3213535"/>
            <a:ext cx="523193" cy="261907"/>
          </a:xfrm>
          <a:prstGeom prst="wedgeEllipseCallout">
            <a:avLst>
              <a:gd name="adj1" fmla="val -29194"/>
              <a:gd name="adj2" fmla="val -136152"/>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5" name="吹き出し: 円形 74">
            <a:extLst>
              <a:ext uri="{FF2B5EF4-FFF2-40B4-BE49-F238E27FC236}">
                <a16:creationId xmlns:a16="http://schemas.microsoft.com/office/drawing/2014/main" id="{D4043F37-6D0D-C5CE-98D2-BB3ABD2CA8D9}"/>
              </a:ext>
            </a:extLst>
          </p:cNvPr>
          <p:cNvSpPr/>
          <p:nvPr/>
        </p:nvSpPr>
        <p:spPr>
          <a:xfrm>
            <a:off x="3117803" y="2980487"/>
            <a:ext cx="523193" cy="261907"/>
          </a:xfrm>
          <a:prstGeom prst="wedgeEllipseCallout">
            <a:avLst>
              <a:gd name="adj1" fmla="val -89476"/>
              <a:gd name="adj2" fmla="val -83250"/>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76" name="テキスト ボックス 75">
            <a:extLst>
              <a:ext uri="{FF2B5EF4-FFF2-40B4-BE49-F238E27FC236}">
                <a16:creationId xmlns:a16="http://schemas.microsoft.com/office/drawing/2014/main" id="{CBA0E5A1-5E9F-E8D7-7999-78569150E7F0}"/>
              </a:ext>
            </a:extLst>
          </p:cNvPr>
          <p:cNvSpPr txBox="1"/>
          <p:nvPr/>
        </p:nvSpPr>
        <p:spPr>
          <a:xfrm>
            <a:off x="1613390" y="1837903"/>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sp>
        <p:nvSpPr>
          <p:cNvPr id="77" name="フリーフォーム: 図形 76">
            <a:extLst>
              <a:ext uri="{FF2B5EF4-FFF2-40B4-BE49-F238E27FC236}">
                <a16:creationId xmlns:a16="http://schemas.microsoft.com/office/drawing/2014/main" id="{3BE87229-BF4E-375F-980A-996147FDFC68}"/>
              </a:ext>
            </a:extLst>
          </p:cNvPr>
          <p:cNvSpPr/>
          <p:nvPr/>
        </p:nvSpPr>
        <p:spPr>
          <a:xfrm rot="5400000">
            <a:off x="2370251" y="3150851"/>
            <a:ext cx="168502" cy="919467"/>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78" name="フリーフォーム: 図形 77">
            <a:extLst>
              <a:ext uri="{FF2B5EF4-FFF2-40B4-BE49-F238E27FC236}">
                <a16:creationId xmlns:a16="http://schemas.microsoft.com/office/drawing/2014/main" id="{CA00B1FA-6831-F53E-97AB-BF374CF79DAD}"/>
              </a:ext>
            </a:extLst>
          </p:cNvPr>
          <p:cNvSpPr/>
          <p:nvPr/>
        </p:nvSpPr>
        <p:spPr>
          <a:xfrm rot="16200000" flipV="1">
            <a:off x="1731931" y="1874831"/>
            <a:ext cx="168502" cy="693557"/>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79" name="フリーフォーム: 図形 78">
            <a:extLst>
              <a:ext uri="{FF2B5EF4-FFF2-40B4-BE49-F238E27FC236}">
                <a16:creationId xmlns:a16="http://schemas.microsoft.com/office/drawing/2014/main" id="{CE761F1E-7A6D-00E3-A137-DE5CDD610E3A}"/>
              </a:ext>
            </a:extLst>
          </p:cNvPr>
          <p:cNvSpPr/>
          <p:nvPr/>
        </p:nvSpPr>
        <p:spPr>
          <a:xfrm rot="5400000">
            <a:off x="3839909" y="3150851"/>
            <a:ext cx="168502" cy="919467"/>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80" name="フリーフォーム: 図形 79">
            <a:extLst>
              <a:ext uri="{FF2B5EF4-FFF2-40B4-BE49-F238E27FC236}">
                <a16:creationId xmlns:a16="http://schemas.microsoft.com/office/drawing/2014/main" id="{CB57736E-4407-351E-C5CA-3AE1A2F436CF}"/>
              </a:ext>
            </a:extLst>
          </p:cNvPr>
          <p:cNvSpPr/>
          <p:nvPr/>
        </p:nvSpPr>
        <p:spPr>
          <a:xfrm rot="16200000" flipV="1">
            <a:off x="3052016" y="1778322"/>
            <a:ext cx="168502" cy="886573"/>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81" name="フリーフォーム: 図形 80">
            <a:extLst>
              <a:ext uri="{FF2B5EF4-FFF2-40B4-BE49-F238E27FC236}">
                <a16:creationId xmlns:a16="http://schemas.microsoft.com/office/drawing/2014/main" id="{30455534-B5BA-18F5-E043-00AC539DEC9B}"/>
              </a:ext>
            </a:extLst>
          </p:cNvPr>
          <p:cNvSpPr/>
          <p:nvPr/>
        </p:nvSpPr>
        <p:spPr>
          <a:xfrm rot="18900000" flipV="1">
            <a:off x="4723999" y="2050780"/>
            <a:ext cx="168502" cy="763378"/>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82" name="テキスト ボックス 81">
            <a:extLst>
              <a:ext uri="{FF2B5EF4-FFF2-40B4-BE49-F238E27FC236}">
                <a16:creationId xmlns:a16="http://schemas.microsoft.com/office/drawing/2014/main" id="{9824086C-4760-C15E-242E-1FFE15543F04}"/>
              </a:ext>
            </a:extLst>
          </p:cNvPr>
          <p:cNvSpPr txBox="1"/>
          <p:nvPr/>
        </p:nvSpPr>
        <p:spPr>
          <a:xfrm>
            <a:off x="2918890" y="1837903"/>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0</a:t>
            </a:r>
          </a:p>
        </p:txBody>
      </p:sp>
      <p:sp>
        <p:nvSpPr>
          <p:cNvPr id="83" name="テキスト ボックス 82">
            <a:extLst>
              <a:ext uri="{FF2B5EF4-FFF2-40B4-BE49-F238E27FC236}">
                <a16:creationId xmlns:a16="http://schemas.microsoft.com/office/drawing/2014/main" id="{076C71B6-8199-71BD-20F9-2242F56BA263}"/>
              </a:ext>
            </a:extLst>
          </p:cNvPr>
          <p:cNvSpPr txBox="1"/>
          <p:nvPr/>
        </p:nvSpPr>
        <p:spPr>
          <a:xfrm>
            <a:off x="2229057" y="3742624"/>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0</a:t>
            </a:r>
          </a:p>
        </p:txBody>
      </p:sp>
      <p:sp>
        <p:nvSpPr>
          <p:cNvPr id="84" name="テキスト ボックス 83">
            <a:extLst>
              <a:ext uri="{FF2B5EF4-FFF2-40B4-BE49-F238E27FC236}">
                <a16:creationId xmlns:a16="http://schemas.microsoft.com/office/drawing/2014/main" id="{92AFB70A-C3C1-2BBD-9F2B-9F20025C3BE6}"/>
              </a:ext>
            </a:extLst>
          </p:cNvPr>
          <p:cNvSpPr txBox="1"/>
          <p:nvPr/>
        </p:nvSpPr>
        <p:spPr>
          <a:xfrm>
            <a:off x="3698715" y="3742624"/>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0</a:t>
            </a:r>
          </a:p>
        </p:txBody>
      </p:sp>
      <p:sp>
        <p:nvSpPr>
          <p:cNvPr id="85" name="テキスト ボックス 84">
            <a:extLst>
              <a:ext uri="{FF2B5EF4-FFF2-40B4-BE49-F238E27FC236}">
                <a16:creationId xmlns:a16="http://schemas.microsoft.com/office/drawing/2014/main" id="{E0360230-D804-1F4F-B92E-B80DBF0A5C61}"/>
              </a:ext>
            </a:extLst>
          </p:cNvPr>
          <p:cNvSpPr txBox="1"/>
          <p:nvPr/>
        </p:nvSpPr>
        <p:spPr>
          <a:xfrm>
            <a:off x="4807164" y="2125256"/>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pic>
        <p:nvPicPr>
          <p:cNvPr id="86" name="図 85">
            <a:extLst>
              <a:ext uri="{FF2B5EF4-FFF2-40B4-BE49-F238E27FC236}">
                <a16:creationId xmlns:a16="http://schemas.microsoft.com/office/drawing/2014/main" id="{4CA0E990-582B-B5A5-BC3B-D2509618A16B}"/>
              </a:ext>
            </a:extLst>
          </p:cNvPr>
          <p:cNvPicPr/>
          <p:nvPr/>
        </p:nvPicPr>
        <p:blipFill>
          <a:blip r:embed="rId3"/>
          <a:stretch/>
        </p:blipFill>
        <p:spPr>
          <a:xfrm>
            <a:off x="7559500" y="1539689"/>
            <a:ext cx="3121160" cy="4601058"/>
          </a:xfrm>
          <a:prstGeom prst="rect">
            <a:avLst/>
          </a:prstGeom>
          <a:ln w="0">
            <a:noFill/>
          </a:ln>
        </p:spPr>
      </p:pic>
      <p:grpSp>
        <p:nvGrpSpPr>
          <p:cNvPr id="87" name="グループ化 86">
            <a:extLst>
              <a:ext uri="{FF2B5EF4-FFF2-40B4-BE49-F238E27FC236}">
                <a16:creationId xmlns:a16="http://schemas.microsoft.com/office/drawing/2014/main" id="{948E1C04-CC44-A7DF-DDB9-036CFB292C5A}"/>
              </a:ext>
            </a:extLst>
          </p:cNvPr>
          <p:cNvGrpSpPr/>
          <p:nvPr/>
        </p:nvGrpSpPr>
        <p:grpSpPr>
          <a:xfrm>
            <a:off x="8254608" y="3807790"/>
            <a:ext cx="390378" cy="244529"/>
            <a:chOff x="7078320" y="4121280"/>
            <a:chExt cx="452880" cy="283680"/>
          </a:xfrm>
        </p:grpSpPr>
        <p:sp>
          <p:nvSpPr>
            <p:cNvPr id="88" name="直線コネクタ 87">
              <a:extLst>
                <a:ext uri="{FF2B5EF4-FFF2-40B4-BE49-F238E27FC236}">
                  <a16:creationId xmlns:a16="http://schemas.microsoft.com/office/drawing/2014/main" id="{2F5E2A5B-B7BA-B564-087C-3D0844BD8C18}"/>
                </a:ext>
              </a:extLst>
            </p:cNvPr>
            <p:cNvSpPr/>
            <p:nvPr/>
          </p:nvSpPr>
          <p:spPr>
            <a:xfrm flipV="1">
              <a:off x="7078320" y="433872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89" name="直線コネクタ 88">
              <a:extLst>
                <a:ext uri="{FF2B5EF4-FFF2-40B4-BE49-F238E27FC236}">
                  <a16:creationId xmlns:a16="http://schemas.microsoft.com/office/drawing/2014/main" id="{CAA5771F-1BF9-0685-69E3-F819361542A3}"/>
                </a:ext>
              </a:extLst>
            </p:cNvPr>
            <p:cNvSpPr/>
            <p:nvPr/>
          </p:nvSpPr>
          <p:spPr>
            <a:xfrm flipV="1">
              <a:off x="7153200" y="429516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0" name="直線コネクタ 89">
              <a:extLst>
                <a:ext uri="{FF2B5EF4-FFF2-40B4-BE49-F238E27FC236}">
                  <a16:creationId xmlns:a16="http://schemas.microsoft.com/office/drawing/2014/main" id="{DC70CB40-C753-3835-1EAC-74F986D898AA}"/>
                </a:ext>
              </a:extLst>
            </p:cNvPr>
            <p:cNvSpPr/>
            <p:nvPr/>
          </p:nvSpPr>
          <p:spPr>
            <a:xfrm flipV="1">
              <a:off x="7228080" y="425160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1" name="直線コネクタ 90">
              <a:extLst>
                <a:ext uri="{FF2B5EF4-FFF2-40B4-BE49-F238E27FC236}">
                  <a16:creationId xmlns:a16="http://schemas.microsoft.com/office/drawing/2014/main" id="{AB654DA3-A8C0-47DD-E584-BC431609D770}"/>
                </a:ext>
              </a:extLst>
            </p:cNvPr>
            <p:cNvSpPr/>
            <p:nvPr/>
          </p:nvSpPr>
          <p:spPr>
            <a:xfrm flipH="1" flipV="1">
              <a:off x="7241040" y="425448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2" name="直線コネクタ 91">
              <a:extLst>
                <a:ext uri="{FF2B5EF4-FFF2-40B4-BE49-F238E27FC236}">
                  <a16:creationId xmlns:a16="http://schemas.microsoft.com/office/drawing/2014/main" id="{7941C209-10C1-7D34-75CF-7330E517508B}"/>
                </a:ext>
              </a:extLst>
            </p:cNvPr>
            <p:cNvSpPr/>
            <p:nvPr/>
          </p:nvSpPr>
          <p:spPr>
            <a:xfrm flipH="1" flipV="1">
              <a:off x="7166160" y="429768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3" name="直線コネクタ 92">
              <a:extLst>
                <a:ext uri="{FF2B5EF4-FFF2-40B4-BE49-F238E27FC236}">
                  <a16:creationId xmlns:a16="http://schemas.microsoft.com/office/drawing/2014/main" id="{24D939E0-3409-EE42-CD54-FDB3366336D5}"/>
                </a:ext>
              </a:extLst>
            </p:cNvPr>
            <p:cNvSpPr/>
            <p:nvPr/>
          </p:nvSpPr>
          <p:spPr>
            <a:xfrm flipH="1" flipV="1">
              <a:off x="7091280" y="434124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4" name="直線コネクタ 93">
              <a:extLst>
                <a:ext uri="{FF2B5EF4-FFF2-40B4-BE49-F238E27FC236}">
                  <a16:creationId xmlns:a16="http://schemas.microsoft.com/office/drawing/2014/main" id="{14575002-F765-348D-78F8-F16316E0E4AB}"/>
                </a:ext>
              </a:extLst>
            </p:cNvPr>
            <p:cNvSpPr/>
            <p:nvPr/>
          </p:nvSpPr>
          <p:spPr>
            <a:xfrm flipV="1">
              <a:off x="7302240" y="420840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5" name="直線コネクタ 94">
              <a:extLst>
                <a:ext uri="{FF2B5EF4-FFF2-40B4-BE49-F238E27FC236}">
                  <a16:creationId xmlns:a16="http://schemas.microsoft.com/office/drawing/2014/main" id="{1974DCA2-22C7-5824-CBA4-E5601C023683}"/>
                </a:ext>
              </a:extLst>
            </p:cNvPr>
            <p:cNvSpPr/>
            <p:nvPr/>
          </p:nvSpPr>
          <p:spPr>
            <a:xfrm flipV="1">
              <a:off x="7377120" y="416484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6" name="直線コネクタ 95">
              <a:extLst>
                <a:ext uri="{FF2B5EF4-FFF2-40B4-BE49-F238E27FC236}">
                  <a16:creationId xmlns:a16="http://schemas.microsoft.com/office/drawing/2014/main" id="{1A11030A-67F7-46E4-C884-68BFB519C61B}"/>
                </a:ext>
              </a:extLst>
            </p:cNvPr>
            <p:cNvSpPr/>
            <p:nvPr/>
          </p:nvSpPr>
          <p:spPr>
            <a:xfrm flipV="1">
              <a:off x="7452000" y="412128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7" name="直線コネクタ 96">
              <a:extLst>
                <a:ext uri="{FF2B5EF4-FFF2-40B4-BE49-F238E27FC236}">
                  <a16:creationId xmlns:a16="http://schemas.microsoft.com/office/drawing/2014/main" id="{16BB156E-3ADC-E51D-FA2D-9098BEBBC8C7}"/>
                </a:ext>
              </a:extLst>
            </p:cNvPr>
            <p:cNvSpPr/>
            <p:nvPr/>
          </p:nvSpPr>
          <p:spPr>
            <a:xfrm flipH="1" flipV="1">
              <a:off x="7464960" y="412416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8" name="直線コネクタ 97">
              <a:extLst>
                <a:ext uri="{FF2B5EF4-FFF2-40B4-BE49-F238E27FC236}">
                  <a16:creationId xmlns:a16="http://schemas.microsoft.com/office/drawing/2014/main" id="{CAD0D51C-A9F2-5BDF-591E-22A094278B68}"/>
                </a:ext>
              </a:extLst>
            </p:cNvPr>
            <p:cNvSpPr/>
            <p:nvPr/>
          </p:nvSpPr>
          <p:spPr>
            <a:xfrm flipH="1" flipV="1">
              <a:off x="7390080" y="416736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99" name="直線コネクタ 98">
              <a:extLst>
                <a:ext uri="{FF2B5EF4-FFF2-40B4-BE49-F238E27FC236}">
                  <a16:creationId xmlns:a16="http://schemas.microsoft.com/office/drawing/2014/main" id="{EC2F45ED-845A-A4F8-7E9F-2FA0637AFB73}"/>
                </a:ext>
              </a:extLst>
            </p:cNvPr>
            <p:cNvSpPr/>
            <p:nvPr/>
          </p:nvSpPr>
          <p:spPr>
            <a:xfrm flipH="1" flipV="1">
              <a:off x="7315560" y="421092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100" name="グループ化 99">
            <a:extLst>
              <a:ext uri="{FF2B5EF4-FFF2-40B4-BE49-F238E27FC236}">
                <a16:creationId xmlns:a16="http://schemas.microsoft.com/office/drawing/2014/main" id="{65D979F4-42CC-9435-649A-324A54CF59C7}"/>
              </a:ext>
            </a:extLst>
          </p:cNvPr>
          <p:cNvGrpSpPr/>
          <p:nvPr/>
        </p:nvGrpSpPr>
        <p:grpSpPr>
          <a:xfrm>
            <a:off x="8646227" y="5163562"/>
            <a:ext cx="390378" cy="244529"/>
            <a:chOff x="7532640" y="5694120"/>
            <a:chExt cx="452880" cy="283680"/>
          </a:xfrm>
        </p:grpSpPr>
        <p:sp>
          <p:nvSpPr>
            <p:cNvPr id="101" name="直線コネクタ 100">
              <a:extLst>
                <a:ext uri="{FF2B5EF4-FFF2-40B4-BE49-F238E27FC236}">
                  <a16:creationId xmlns:a16="http://schemas.microsoft.com/office/drawing/2014/main" id="{19DD849E-DFF1-86EF-FCDA-2F2DC8C1790D}"/>
                </a:ext>
              </a:extLst>
            </p:cNvPr>
            <p:cNvSpPr/>
            <p:nvPr/>
          </p:nvSpPr>
          <p:spPr>
            <a:xfrm flipV="1">
              <a:off x="7532640" y="591156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2" name="直線コネクタ 101">
              <a:extLst>
                <a:ext uri="{FF2B5EF4-FFF2-40B4-BE49-F238E27FC236}">
                  <a16:creationId xmlns:a16="http://schemas.microsoft.com/office/drawing/2014/main" id="{3D21D642-FDF6-67CB-7314-3275F6BAC139}"/>
                </a:ext>
              </a:extLst>
            </p:cNvPr>
            <p:cNvSpPr/>
            <p:nvPr/>
          </p:nvSpPr>
          <p:spPr>
            <a:xfrm flipV="1">
              <a:off x="7607520" y="586800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3" name="直線コネクタ 102">
              <a:extLst>
                <a:ext uri="{FF2B5EF4-FFF2-40B4-BE49-F238E27FC236}">
                  <a16:creationId xmlns:a16="http://schemas.microsoft.com/office/drawing/2014/main" id="{35312F06-07EE-6208-E3C2-4819A83ECF31}"/>
                </a:ext>
              </a:extLst>
            </p:cNvPr>
            <p:cNvSpPr/>
            <p:nvPr/>
          </p:nvSpPr>
          <p:spPr>
            <a:xfrm flipV="1">
              <a:off x="7682400" y="582444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4" name="直線コネクタ 103">
              <a:extLst>
                <a:ext uri="{FF2B5EF4-FFF2-40B4-BE49-F238E27FC236}">
                  <a16:creationId xmlns:a16="http://schemas.microsoft.com/office/drawing/2014/main" id="{AC76CB24-FA6D-41D8-DC37-EA5C63FB7E10}"/>
                </a:ext>
              </a:extLst>
            </p:cNvPr>
            <p:cNvSpPr/>
            <p:nvPr/>
          </p:nvSpPr>
          <p:spPr>
            <a:xfrm flipH="1" flipV="1">
              <a:off x="7695360" y="582696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5" name="直線コネクタ 104">
              <a:extLst>
                <a:ext uri="{FF2B5EF4-FFF2-40B4-BE49-F238E27FC236}">
                  <a16:creationId xmlns:a16="http://schemas.microsoft.com/office/drawing/2014/main" id="{73AEE75A-39A3-F908-10B1-1683AB9F3B8E}"/>
                </a:ext>
              </a:extLst>
            </p:cNvPr>
            <p:cNvSpPr/>
            <p:nvPr/>
          </p:nvSpPr>
          <p:spPr>
            <a:xfrm flipH="1" flipV="1">
              <a:off x="7620480" y="587052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6" name="直線コネクタ 105">
              <a:extLst>
                <a:ext uri="{FF2B5EF4-FFF2-40B4-BE49-F238E27FC236}">
                  <a16:creationId xmlns:a16="http://schemas.microsoft.com/office/drawing/2014/main" id="{5B8E83D1-0CE5-5D60-EDEE-C85D044A6219}"/>
                </a:ext>
              </a:extLst>
            </p:cNvPr>
            <p:cNvSpPr/>
            <p:nvPr/>
          </p:nvSpPr>
          <p:spPr>
            <a:xfrm flipH="1" flipV="1">
              <a:off x="7545960" y="591408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7" name="直線コネクタ 106">
              <a:extLst>
                <a:ext uri="{FF2B5EF4-FFF2-40B4-BE49-F238E27FC236}">
                  <a16:creationId xmlns:a16="http://schemas.microsoft.com/office/drawing/2014/main" id="{B474BA46-7C31-7535-228C-80A8978EB741}"/>
                </a:ext>
              </a:extLst>
            </p:cNvPr>
            <p:cNvSpPr/>
            <p:nvPr/>
          </p:nvSpPr>
          <p:spPr>
            <a:xfrm flipV="1">
              <a:off x="7756560" y="578124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8" name="直線コネクタ 107">
              <a:extLst>
                <a:ext uri="{FF2B5EF4-FFF2-40B4-BE49-F238E27FC236}">
                  <a16:creationId xmlns:a16="http://schemas.microsoft.com/office/drawing/2014/main" id="{6DB4F3F7-DED6-2C9A-DF08-E6A59155B072}"/>
                </a:ext>
              </a:extLst>
            </p:cNvPr>
            <p:cNvSpPr/>
            <p:nvPr/>
          </p:nvSpPr>
          <p:spPr>
            <a:xfrm flipV="1">
              <a:off x="7831440" y="573768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09" name="直線コネクタ 108">
              <a:extLst>
                <a:ext uri="{FF2B5EF4-FFF2-40B4-BE49-F238E27FC236}">
                  <a16:creationId xmlns:a16="http://schemas.microsoft.com/office/drawing/2014/main" id="{12BDE19A-8D4D-27AC-D143-BB4987A675BB}"/>
                </a:ext>
              </a:extLst>
            </p:cNvPr>
            <p:cNvSpPr/>
            <p:nvPr/>
          </p:nvSpPr>
          <p:spPr>
            <a:xfrm flipV="1">
              <a:off x="7906320" y="5694120"/>
              <a:ext cx="17640" cy="662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0" name="直線コネクタ 109">
              <a:extLst>
                <a:ext uri="{FF2B5EF4-FFF2-40B4-BE49-F238E27FC236}">
                  <a16:creationId xmlns:a16="http://schemas.microsoft.com/office/drawing/2014/main" id="{A94B19D1-AEEA-2491-E827-B4AA4EF4FC8B}"/>
                </a:ext>
              </a:extLst>
            </p:cNvPr>
            <p:cNvSpPr/>
            <p:nvPr/>
          </p:nvSpPr>
          <p:spPr>
            <a:xfrm flipH="1" flipV="1">
              <a:off x="7919280" y="569664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1" name="直線コネクタ 110">
              <a:extLst>
                <a:ext uri="{FF2B5EF4-FFF2-40B4-BE49-F238E27FC236}">
                  <a16:creationId xmlns:a16="http://schemas.microsoft.com/office/drawing/2014/main" id="{29E9F20C-63C1-0E45-BF97-613D3595A6FB}"/>
                </a:ext>
              </a:extLst>
            </p:cNvPr>
            <p:cNvSpPr/>
            <p:nvPr/>
          </p:nvSpPr>
          <p:spPr>
            <a:xfrm flipH="1" flipV="1">
              <a:off x="7844760" y="574020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2" name="直線コネクタ 111">
              <a:extLst>
                <a:ext uri="{FF2B5EF4-FFF2-40B4-BE49-F238E27FC236}">
                  <a16:creationId xmlns:a16="http://schemas.microsoft.com/office/drawing/2014/main" id="{76F3BB60-1FD9-2607-E933-6AF15793CB4E}"/>
                </a:ext>
              </a:extLst>
            </p:cNvPr>
            <p:cNvSpPr/>
            <p:nvPr/>
          </p:nvSpPr>
          <p:spPr>
            <a:xfrm flipH="1" flipV="1">
              <a:off x="7769880" y="5783760"/>
              <a:ext cx="66240" cy="176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113" name="グループ化 112">
            <a:extLst>
              <a:ext uri="{FF2B5EF4-FFF2-40B4-BE49-F238E27FC236}">
                <a16:creationId xmlns:a16="http://schemas.microsoft.com/office/drawing/2014/main" id="{8AE5830A-501D-6907-58FA-AC7737771129}"/>
              </a:ext>
            </a:extLst>
          </p:cNvPr>
          <p:cNvGrpSpPr/>
          <p:nvPr/>
        </p:nvGrpSpPr>
        <p:grpSpPr>
          <a:xfrm>
            <a:off x="9268100" y="5374887"/>
            <a:ext cx="396894" cy="233978"/>
            <a:chOff x="8254080" y="5939280"/>
            <a:chExt cx="460440" cy="271440"/>
          </a:xfrm>
        </p:grpSpPr>
        <p:sp>
          <p:nvSpPr>
            <p:cNvPr id="114" name="直線コネクタ 113">
              <a:extLst>
                <a:ext uri="{FF2B5EF4-FFF2-40B4-BE49-F238E27FC236}">
                  <a16:creationId xmlns:a16="http://schemas.microsoft.com/office/drawing/2014/main" id="{B1181326-E574-ED1F-0F25-5ABCCB35C06C}"/>
                </a:ext>
              </a:extLst>
            </p:cNvPr>
            <p:cNvSpPr/>
            <p:nvPr/>
          </p:nvSpPr>
          <p:spPr>
            <a:xfrm flipV="1">
              <a:off x="8254080" y="594180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5" name="直線コネクタ 114">
              <a:extLst>
                <a:ext uri="{FF2B5EF4-FFF2-40B4-BE49-F238E27FC236}">
                  <a16:creationId xmlns:a16="http://schemas.microsoft.com/office/drawing/2014/main" id="{0A1904A9-772C-C67B-D3AB-FD973D2BD4F6}"/>
                </a:ext>
              </a:extLst>
            </p:cNvPr>
            <p:cNvSpPr/>
            <p:nvPr/>
          </p:nvSpPr>
          <p:spPr>
            <a:xfrm flipV="1">
              <a:off x="8330400" y="598284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6" name="直線コネクタ 115">
              <a:extLst>
                <a:ext uri="{FF2B5EF4-FFF2-40B4-BE49-F238E27FC236}">
                  <a16:creationId xmlns:a16="http://schemas.microsoft.com/office/drawing/2014/main" id="{3AEE4F6C-7299-0637-C65E-C54446E13900}"/>
                </a:ext>
              </a:extLst>
            </p:cNvPr>
            <p:cNvSpPr/>
            <p:nvPr/>
          </p:nvSpPr>
          <p:spPr>
            <a:xfrm flipV="1">
              <a:off x="8406360" y="602424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7" name="直線コネクタ 116">
              <a:extLst>
                <a:ext uri="{FF2B5EF4-FFF2-40B4-BE49-F238E27FC236}">
                  <a16:creationId xmlns:a16="http://schemas.microsoft.com/office/drawing/2014/main" id="{73441A7A-5138-4D3B-0CA2-3A3D68D641EA}"/>
                </a:ext>
              </a:extLst>
            </p:cNvPr>
            <p:cNvSpPr/>
            <p:nvPr/>
          </p:nvSpPr>
          <p:spPr>
            <a:xfrm flipH="1" flipV="1">
              <a:off x="8467560" y="602172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8" name="直線コネクタ 117">
              <a:extLst>
                <a:ext uri="{FF2B5EF4-FFF2-40B4-BE49-F238E27FC236}">
                  <a16:creationId xmlns:a16="http://schemas.microsoft.com/office/drawing/2014/main" id="{380AA283-58E3-80E6-3874-BEAF0EE8F0F3}"/>
                </a:ext>
              </a:extLst>
            </p:cNvPr>
            <p:cNvSpPr/>
            <p:nvPr/>
          </p:nvSpPr>
          <p:spPr>
            <a:xfrm flipH="1" flipV="1">
              <a:off x="8391600" y="598068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19" name="直線コネクタ 118">
              <a:extLst>
                <a:ext uri="{FF2B5EF4-FFF2-40B4-BE49-F238E27FC236}">
                  <a16:creationId xmlns:a16="http://schemas.microsoft.com/office/drawing/2014/main" id="{558778CC-807E-9FD2-25CD-527CEFE30FC9}"/>
                </a:ext>
              </a:extLst>
            </p:cNvPr>
            <p:cNvSpPr/>
            <p:nvPr/>
          </p:nvSpPr>
          <p:spPr>
            <a:xfrm flipH="1" flipV="1">
              <a:off x="8315280" y="593928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0" name="直線コネクタ 119">
              <a:extLst>
                <a:ext uri="{FF2B5EF4-FFF2-40B4-BE49-F238E27FC236}">
                  <a16:creationId xmlns:a16="http://schemas.microsoft.com/office/drawing/2014/main" id="{905C862B-76A1-5C61-30A1-840D0B562ECA}"/>
                </a:ext>
              </a:extLst>
            </p:cNvPr>
            <p:cNvSpPr/>
            <p:nvPr/>
          </p:nvSpPr>
          <p:spPr>
            <a:xfrm flipV="1">
              <a:off x="8481960" y="606528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1" name="直線コネクタ 120">
              <a:extLst>
                <a:ext uri="{FF2B5EF4-FFF2-40B4-BE49-F238E27FC236}">
                  <a16:creationId xmlns:a16="http://schemas.microsoft.com/office/drawing/2014/main" id="{31F956A1-828A-36FD-D907-080749EB5C4E}"/>
                </a:ext>
              </a:extLst>
            </p:cNvPr>
            <p:cNvSpPr/>
            <p:nvPr/>
          </p:nvSpPr>
          <p:spPr>
            <a:xfrm flipV="1">
              <a:off x="8558280" y="610632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2" name="直線コネクタ 121">
              <a:extLst>
                <a:ext uri="{FF2B5EF4-FFF2-40B4-BE49-F238E27FC236}">
                  <a16:creationId xmlns:a16="http://schemas.microsoft.com/office/drawing/2014/main" id="{706F2793-FD00-C69A-DAAA-55019EA69301}"/>
                </a:ext>
              </a:extLst>
            </p:cNvPr>
            <p:cNvSpPr/>
            <p:nvPr/>
          </p:nvSpPr>
          <p:spPr>
            <a:xfrm flipV="1">
              <a:off x="8634240" y="614772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3" name="直線コネクタ 122">
              <a:extLst>
                <a:ext uri="{FF2B5EF4-FFF2-40B4-BE49-F238E27FC236}">
                  <a16:creationId xmlns:a16="http://schemas.microsoft.com/office/drawing/2014/main" id="{2EB69E37-3321-ACD1-639F-1834004FBE10}"/>
                </a:ext>
              </a:extLst>
            </p:cNvPr>
            <p:cNvSpPr/>
            <p:nvPr/>
          </p:nvSpPr>
          <p:spPr>
            <a:xfrm flipH="1" flipV="1">
              <a:off x="8695080" y="614520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4" name="直線コネクタ 123">
              <a:extLst>
                <a:ext uri="{FF2B5EF4-FFF2-40B4-BE49-F238E27FC236}">
                  <a16:creationId xmlns:a16="http://schemas.microsoft.com/office/drawing/2014/main" id="{B900022D-7359-C236-6259-CFF2696F22BC}"/>
                </a:ext>
              </a:extLst>
            </p:cNvPr>
            <p:cNvSpPr/>
            <p:nvPr/>
          </p:nvSpPr>
          <p:spPr>
            <a:xfrm flipH="1" flipV="1">
              <a:off x="8619120" y="610416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5" name="直線コネクタ 124">
              <a:extLst>
                <a:ext uri="{FF2B5EF4-FFF2-40B4-BE49-F238E27FC236}">
                  <a16:creationId xmlns:a16="http://schemas.microsoft.com/office/drawing/2014/main" id="{FA9FBF4B-7FCD-1594-F731-3C3162CE7604}"/>
                </a:ext>
              </a:extLst>
            </p:cNvPr>
            <p:cNvSpPr/>
            <p:nvPr/>
          </p:nvSpPr>
          <p:spPr>
            <a:xfrm flipH="1" flipV="1">
              <a:off x="8543160" y="606276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126" name="グループ化 125">
            <a:extLst>
              <a:ext uri="{FF2B5EF4-FFF2-40B4-BE49-F238E27FC236}">
                <a16:creationId xmlns:a16="http://schemas.microsoft.com/office/drawing/2014/main" id="{64642307-AA90-62E7-E097-5598E1A29E5C}"/>
              </a:ext>
            </a:extLst>
          </p:cNvPr>
          <p:cNvGrpSpPr/>
          <p:nvPr/>
        </p:nvGrpSpPr>
        <p:grpSpPr>
          <a:xfrm>
            <a:off x="8861276" y="4019116"/>
            <a:ext cx="396894" cy="233978"/>
            <a:chOff x="7782120" y="4366440"/>
            <a:chExt cx="460440" cy="271440"/>
          </a:xfrm>
        </p:grpSpPr>
        <p:sp>
          <p:nvSpPr>
            <p:cNvPr id="127" name="直線コネクタ 126">
              <a:extLst>
                <a:ext uri="{FF2B5EF4-FFF2-40B4-BE49-F238E27FC236}">
                  <a16:creationId xmlns:a16="http://schemas.microsoft.com/office/drawing/2014/main" id="{FD7A5EA8-2DB8-49B9-AD4E-555C72A7D325}"/>
                </a:ext>
              </a:extLst>
            </p:cNvPr>
            <p:cNvSpPr/>
            <p:nvPr/>
          </p:nvSpPr>
          <p:spPr>
            <a:xfrm flipV="1">
              <a:off x="7782120" y="436896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8" name="直線コネクタ 127">
              <a:extLst>
                <a:ext uri="{FF2B5EF4-FFF2-40B4-BE49-F238E27FC236}">
                  <a16:creationId xmlns:a16="http://schemas.microsoft.com/office/drawing/2014/main" id="{1B52A374-5726-D790-9A28-B420AC264E89}"/>
                </a:ext>
              </a:extLst>
            </p:cNvPr>
            <p:cNvSpPr/>
            <p:nvPr/>
          </p:nvSpPr>
          <p:spPr>
            <a:xfrm flipV="1">
              <a:off x="7858440" y="441036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29" name="直線コネクタ 128">
              <a:extLst>
                <a:ext uri="{FF2B5EF4-FFF2-40B4-BE49-F238E27FC236}">
                  <a16:creationId xmlns:a16="http://schemas.microsoft.com/office/drawing/2014/main" id="{F9FF88ED-936B-0760-85FB-03EB0155A66C}"/>
                </a:ext>
              </a:extLst>
            </p:cNvPr>
            <p:cNvSpPr/>
            <p:nvPr/>
          </p:nvSpPr>
          <p:spPr>
            <a:xfrm flipV="1">
              <a:off x="7934400" y="445140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0" name="直線コネクタ 129">
              <a:extLst>
                <a:ext uri="{FF2B5EF4-FFF2-40B4-BE49-F238E27FC236}">
                  <a16:creationId xmlns:a16="http://schemas.microsoft.com/office/drawing/2014/main" id="{C3BB384F-55B5-481C-15C1-3358E49315BE}"/>
                </a:ext>
              </a:extLst>
            </p:cNvPr>
            <p:cNvSpPr/>
            <p:nvPr/>
          </p:nvSpPr>
          <p:spPr>
            <a:xfrm flipH="1" flipV="1">
              <a:off x="7995240" y="444888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1" name="直線コネクタ 130">
              <a:extLst>
                <a:ext uri="{FF2B5EF4-FFF2-40B4-BE49-F238E27FC236}">
                  <a16:creationId xmlns:a16="http://schemas.microsoft.com/office/drawing/2014/main" id="{99F95D64-7B03-D390-FCB0-438265E5BFDA}"/>
                </a:ext>
              </a:extLst>
            </p:cNvPr>
            <p:cNvSpPr/>
            <p:nvPr/>
          </p:nvSpPr>
          <p:spPr>
            <a:xfrm flipH="1" flipV="1">
              <a:off x="7919280" y="440784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2" name="直線コネクタ 131">
              <a:extLst>
                <a:ext uri="{FF2B5EF4-FFF2-40B4-BE49-F238E27FC236}">
                  <a16:creationId xmlns:a16="http://schemas.microsoft.com/office/drawing/2014/main" id="{FC129CCF-7DA3-7EF7-74C8-DDBF5AB95A01}"/>
                </a:ext>
              </a:extLst>
            </p:cNvPr>
            <p:cNvSpPr/>
            <p:nvPr/>
          </p:nvSpPr>
          <p:spPr>
            <a:xfrm flipH="1" flipV="1">
              <a:off x="7843320" y="436644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3" name="直線コネクタ 132">
              <a:extLst>
                <a:ext uri="{FF2B5EF4-FFF2-40B4-BE49-F238E27FC236}">
                  <a16:creationId xmlns:a16="http://schemas.microsoft.com/office/drawing/2014/main" id="{E84DD3A6-0A59-DD92-95DC-7078C9BF025C}"/>
                </a:ext>
              </a:extLst>
            </p:cNvPr>
            <p:cNvSpPr/>
            <p:nvPr/>
          </p:nvSpPr>
          <p:spPr>
            <a:xfrm flipV="1">
              <a:off x="8010000" y="449244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4" name="直線コネクタ 133">
              <a:extLst>
                <a:ext uri="{FF2B5EF4-FFF2-40B4-BE49-F238E27FC236}">
                  <a16:creationId xmlns:a16="http://schemas.microsoft.com/office/drawing/2014/main" id="{38E50395-012C-80F3-0473-F297EB941468}"/>
                </a:ext>
              </a:extLst>
            </p:cNvPr>
            <p:cNvSpPr/>
            <p:nvPr/>
          </p:nvSpPr>
          <p:spPr>
            <a:xfrm flipV="1">
              <a:off x="8086320" y="453384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5" name="直線コネクタ 134">
              <a:extLst>
                <a:ext uri="{FF2B5EF4-FFF2-40B4-BE49-F238E27FC236}">
                  <a16:creationId xmlns:a16="http://schemas.microsoft.com/office/drawing/2014/main" id="{EB1F9E83-0A57-10F0-3FF4-714BB888B216}"/>
                </a:ext>
              </a:extLst>
            </p:cNvPr>
            <p:cNvSpPr/>
            <p:nvPr/>
          </p:nvSpPr>
          <p:spPr>
            <a:xfrm flipV="1">
              <a:off x="8162280" y="457488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6" name="直線コネクタ 135">
              <a:extLst>
                <a:ext uri="{FF2B5EF4-FFF2-40B4-BE49-F238E27FC236}">
                  <a16:creationId xmlns:a16="http://schemas.microsoft.com/office/drawing/2014/main" id="{6705A510-E551-35A2-25BA-170CD042A860}"/>
                </a:ext>
              </a:extLst>
            </p:cNvPr>
            <p:cNvSpPr/>
            <p:nvPr/>
          </p:nvSpPr>
          <p:spPr>
            <a:xfrm flipH="1" flipV="1">
              <a:off x="8223120" y="457236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7" name="直線コネクタ 136">
              <a:extLst>
                <a:ext uri="{FF2B5EF4-FFF2-40B4-BE49-F238E27FC236}">
                  <a16:creationId xmlns:a16="http://schemas.microsoft.com/office/drawing/2014/main" id="{67826768-31C1-303F-6989-44C743E309AF}"/>
                </a:ext>
              </a:extLst>
            </p:cNvPr>
            <p:cNvSpPr/>
            <p:nvPr/>
          </p:nvSpPr>
          <p:spPr>
            <a:xfrm flipH="1" flipV="1">
              <a:off x="8147160" y="453132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38" name="直線コネクタ 137">
              <a:extLst>
                <a:ext uri="{FF2B5EF4-FFF2-40B4-BE49-F238E27FC236}">
                  <a16:creationId xmlns:a16="http://schemas.microsoft.com/office/drawing/2014/main" id="{B8890355-67C8-FF2C-47CA-1B7FE356BEBE}"/>
                </a:ext>
              </a:extLst>
            </p:cNvPr>
            <p:cNvSpPr/>
            <p:nvPr/>
          </p:nvSpPr>
          <p:spPr>
            <a:xfrm flipH="1" flipV="1">
              <a:off x="8071200" y="448992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grpSp>
        <p:nvGrpSpPr>
          <p:cNvPr id="139" name="グループ化 138">
            <a:extLst>
              <a:ext uri="{FF2B5EF4-FFF2-40B4-BE49-F238E27FC236}">
                <a16:creationId xmlns:a16="http://schemas.microsoft.com/office/drawing/2014/main" id="{37EC76AD-0315-A990-8DED-D66AAF55057F}"/>
              </a:ext>
            </a:extLst>
          </p:cNvPr>
          <p:cNvGrpSpPr/>
          <p:nvPr/>
        </p:nvGrpSpPr>
        <p:grpSpPr>
          <a:xfrm>
            <a:off x="8469657" y="2655897"/>
            <a:ext cx="396894" cy="233978"/>
            <a:chOff x="7327800" y="2784960"/>
            <a:chExt cx="460440" cy="271440"/>
          </a:xfrm>
        </p:grpSpPr>
        <p:sp>
          <p:nvSpPr>
            <p:cNvPr id="140" name="直線コネクタ 139">
              <a:extLst>
                <a:ext uri="{FF2B5EF4-FFF2-40B4-BE49-F238E27FC236}">
                  <a16:creationId xmlns:a16="http://schemas.microsoft.com/office/drawing/2014/main" id="{FA0BB65A-1337-2F4D-2747-CEED149AAC85}"/>
                </a:ext>
              </a:extLst>
            </p:cNvPr>
            <p:cNvSpPr/>
            <p:nvPr/>
          </p:nvSpPr>
          <p:spPr>
            <a:xfrm flipV="1">
              <a:off x="7327800" y="278748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1" name="直線コネクタ 140">
              <a:extLst>
                <a:ext uri="{FF2B5EF4-FFF2-40B4-BE49-F238E27FC236}">
                  <a16:creationId xmlns:a16="http://schemas.microsoft.com/office/drawing/2014/main" id="{5C8DE471-6C4C-3A79-47B6-740F06878859}"/>
                </a:ext>
              </a:extLst>
            </p:cNvPr>
            <p:cNvSpPr/>
            <p:nvPr/>
          </p:nvSpPr>
          <p:spPr>
            <a:xfrm flipV="1">
              <a:off x="7403760" y="282888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2" name="直線コネクタ 141">
              <a:extLst>
                <a:ext uri="{FF2B5EF4-FFF2-40B4-BE49-F238E27FC236}">
                  <a16:creationId xmlns:a16="http://schemas.microsoft.com/office/drawing/2014/main" id="{ADC54409-91A8-0446-2BC1-514EF5B2FB52}"/>
                </a:ext>
              </a:extLst>
            </p:cNvPr>
            <p:cNvSpPr/>
            <p:nvPr/>
          </p:nvSpPr>
          <p:spPr>
            <a:xfrm flipV="1">
              <a:off x="7480080" y="286992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3" name="直線コネクタ 142">
              <a:extLst>
                <a:ext uri="{FF2B5EF4-FFF2-40B4-BE49-F238E27FC236}">
                  <a16:creationId xmlns:a16="http://schemas.microsoft.com/office/drawing/2014/main" id="{F0EB02BA-DFB3-1B1F-EB25-3AE0E32E6944}"/>
                </a:ext>
              </a:extLst>
            </p:cNvPr>
            <p:cNvSpPr/>
            <p:nvPr/>
          </p:nvSpPr>
          <p:spPr>
            <a:xfrm flipH="1" flipV="1">
              <a:off x="7540920" y="286740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4" name="直線コネクタ 143">
              <a:extLst>
                <a:ext uri="{FF2B5EF4-FFF2-40B4-BE49-F238E27FC236}">
                  <a16:creationId xmlns:a16="http://schemas.microsoft.com/office/drawing/2014/main" id="{D65A198A-4369-4C4A-A5C1-D3595E8D2EFF}"/>
                </a:ext>
              </a:extLst>
            </p:cNvPr>
            <p:cNvSpPr/>
            <p:nvPr/>
          </p:nvSpPr>
          <p:spPr>
            <a:xfrm flipH="1" flipV="1">
              <a:off x="7464960" y="282636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5" name="直線コネクタ 144">
              <a:extLst>
                <a:ext uri="{FF2B5EF4-FFF2-40B4-BE49-F238E27FC236}">
                  <a16:creationId xmlns:a16="http://schemas.microsoft.com/office/drawing/2014/main" id="{1FF33303-18F0-1932-6CCF-FA7C2E262039}"/>
                </a:ext>
              </a:extLst>
            </p:cNvPr>
            <p:cNvSpPr/>
            <p:nvPr/>
          </p:nvSpPr>
          <p:spPr>
            <a:xfrm flipH="1" flipV="1">
              <a:off x="7389000" y="278496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6" name="直線コネクタ 145">
              <a:extLst>
                <a:ext uri="{FF2B5EF4-FFF2-40B4-BE49-F238E27FC236}">
                  <a16:creationId xmlns:a16="http://schemas.microsoft.com/office/drawing/2014/main" id="{848C413B-B554-AB28-0AB7-5B18D7F9753B}"/>
                </a:ext>
              </a:extLst>
            </p:cNvPr>
            <p:cNvSpPr/>
            <p:nvPr/>
          </p:nvSpPr>
          <p:spPr>
            <a:xfrm flipV="1">
              <a:off x="7555680" y="291096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7" name="直線コネクタ 146">
              <a:extLst>
                <a:ext uri="{FF2B5EF4-FFF2-40B4-BE49-F238E27FC236}">
                  <a16:creationId xmlns:a16="http://schemas.microsoft.com/office/drawing/2014/main" id="{D1A61690-833D-CF5F-B87E-4FBCA46842CB}"/>
                </a:ext>
              </a:extLst>
            </p:cNvPr>
            <p:cNvSpPr/>
            <p:nvPr/>
          </p:nvSpPr>
          <p:spPr>
            <a:xfrm flipV="1">
              <a:off x="7631640" y="295200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8" name="直線コネクタ 147">
              <a:extLst>
                <a:ext uri="{FF2B5EF4-FFF2-40B4-BE49-F238E27FC236}">
                  <a16:creationId xmlns:a16="http://schemas.microsoft.com/office/drawing/2014/main" id="{CDC3797C-599C-55F6-5269-B51C52882C28}"/>
                </a:ext>
              </a:extLst>
            </p:cNvPr>
            <p:cNvSpPr/>
            <p:nvPr/>
          </p:nvSpPr>
          <p:spPr>
            <a:xfrm flipV="1">
              <a:off x="7707960" y="2993400"/>
              <a:ext cx="65520" cy="1944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49" name="直線コネクタ 148">
              <a:extLst>
                <a:ext uri="{FF2B5EF4-FFF2-40B4-BE49-F238E27FC236}">
                  <a16:creationId xmlns:a16="http://schemas.microsoft.com/office/drawing/2014/main" id="{F43191EE-A7B0-E0B6-6F3A-F20D4632F99A}"/>
                </a:ext>
              </a:extLst>
            </p:cNvPr>
            <p:cNvSpPr/>
            <p:nvPr/>
          </p:nvSpPr>
          <p:spPr>
            <a:xfrm flipH="1" flipV="1">
              <a:off x="7768800" y="299088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50" name="直線コネクタ 149">
              <a:extLst>
                <a:ext uri="{FF2B5EF4-FFF2-40B4-BE49-F238E27FC236}">
                  <a16:creationId xmlns:a16="http://schemas.microsoft.com/office/drawing/2014/main" id="{F7A762FD-8DD9-6D01-2CA2-78E4EEA666A7}"/>
                </a:ext>
              </a:extLst>
            </p:cNvPr>
            <p:cNvSpPr/>
            <p:nvPr/>
          </p:nvSpPr>
          <p:spPr>
            <a:xfrm flipH="1" flipV="1">
              <a:off x="7692840" y="294984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51" name="直線コネクタ 150">
              <a:extLst>
                <a:ext uri="{FF2B5EF4-FFF2-40B4-BE49-F238E27FC236}">
                  <a16:creationId xmlns:a16="http://schemas.microsoft.com/office/drawing/2014/main" id="{5829DA21-F699-E83C-4B1F-4178CE3099E7}"/>
                </a:ext>
              </a:extLst>
            </p:cNvPr>
            <p:cNvSpPr/>
            <p:nvPr/>
          </p:nvSpPr>
          <p:spPr>
            <a:xfrm flipH="1" flipV="1">
              <a:off x="7616880" y="2908440"/>
              <a:ext cx="19440" cy="655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sp>
        <p:nvSpPr>
          <p:cNvPr id="152" name="直線コネクタ 151">
            <a:extLst>
              <a:ext uri="{FF2B5EF4-FFF2-40B4-BE49-F238E27FC236}">
                <a16:creationId xmlns:a16="http://schemas.microsoft.com/office/drawing/2014/main" id="{09757E52-B24D-363D-45BD-C0F0BBDEBD8F}"/>
              </a:ext>
            </a:extLst>
          </p:cNvPr>
          <p:cNvSpPr/>
          <p:nvPr/>
        </p:nvSpPr>
        <p:spPr>
          <a:xfrm>
            <a:off x="7895882" y="3453409"/>
            <a:ext cx="474473" cy="0"/>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sp>
        <p:nvSpPr>
          <p:cNvPr id="153" name="直線コネクタ 152">
            <a:extLst>
              <a:ext uri="{FF2B5EF4-FFF2-40B4-BE49-F238E27FC236}">
                <a16:creationId xmlns:a16="http://schemas.microsoft.com/office/drawing/2014/main" id="{2F9EF935-7A8A-65B7-0272-A948CE9AFB3A}"/>
              </a:ext>
            </a:extLst>
          </p:cNvPr>
          <p:cNvSpPr/>
          <p:nvPr/>
        </p:nvSpPr>
        <p:spPr>
          <a:xfrm>
            <a:off x="8288432" y="4837730"/>
            <a:ext cx="474473" cy="0"/>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sp>
        <p:nvSpPr>
          <p:cNvPr id="154" name="吹き出し: 円形 153">
            <a:extLst>
              <a:ext uri="{FF2B5EF4-FFF2-40B4-BE49-F238E27FC236}">
                <a16:creationId xmlns:a16="http://schemas.microsoft.com/office/drawing/2014/main" id="{36B45D87-17EB-1E21-63B0-20140E17008E}"/>
              </a:ext>
            </a:extLst>
          </p:cNvPr>
          <p:cNvSpPr/>
          <p:nvPr/>
        </p:nvSpPr>
        <p:spPr>
          <a:xfrm>
            <a:off x="7858334" y="4413217"/>
            <a:ext cx="523193" cy="261907"/>
          </a:xfrm>
          <a:prstGeom prst="wedgeEllipseCallout">
            <a:avLst>
              <a:gd name="adj1" fmla="val 47273"/>
              <a:gd name="adj2" fmla="val -203962"/>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55" name="吹き出し: 円形 154">
            <a:extLst>
              <a:ext uri="{FF2B5EF4-FFF2-40B4-BE49-F238E27FC236}">
                <a16:creationId xmlns:a16="http://schemas.microsoft.com/office/drawing/2014/main" id="{D3174916-2594-01F0-AD8D-74EB267D39CA}"/>
              </a:ext>
            </a:extLst>
          </p:cNvPr>
          <p:cNvSpPr/>
          <p:nvPr/>
        </p:nvSpPr>
        <p:spPr>
          <a:xfrm>
            <a:off x="7408065" y="4206857"/>
            <a:ext cx="523193" cy="261907"/>
          </a:xfrm>
          <a:prstGeom prst="wedgeEllipseCallout">
            <a:avLst>
              <a:gd name="adj1" fmla="val 111050"/>
              <a:gd name="adj2" fmla="val -145500"/>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56" name="吹き出し: 円形 155">
            <a:extLst>
              <a:ext uri="{FF2B5EF4-FFF2-40B4-BE49-F238E27FC236}">
                <a16:creationId xmlns:a16="http://schemas.microsoft.com/office/drawing/2014/main" id="{7B106028-F02B-FFEB-6F60-28B68D4B4F6A}"/>
              </a:ext>
            </a:extLst>
          </p:cNvPr>
          <p:cNvSpPr/>
          <p:nvPr/>
        </p:nvSpPr>
        <p:spPr>
          <a:xfrm>
            <a:off x="8253056" y="5779850"/>
            <a:ext cx="523193" cy="261907"/>
          </a:xfrm>
          <a:prstGeom prst="wedgeEllipseCallout">
            <a:avLst>
              <a:gd name="adj1" fmla="val 47273"/>
              <a:gd name="adj2" fmla="val -203962"/>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57" name="吹き出し: 円形 156">
            <a:extLst>
              <a:ext uri="{FF2B5EF4-FFF2-40B4-BE49-F238E27FC236}">
                <a16:creationId xmlns:a16="http://schemas.microsoft.com/office/drawing/2014/main" id="{FB727F59-5A50-400E-FE70-27328DAEED77}"/>
              </a:ext>
            </a:extLst>
          </p:cNvPr>
          <p:cNvSpPr/>
          <p:nvPr/>
        </p:nvSpPr>
        <p:spPr>
          <a:xfrm>
            <a:off x="7802788" y="5573489"/>
            <a:ext cx="523193" cy="261907"/>
          </a:xfrm>
          <a:prstGeom prst="wedgeEllipseCallout">
            <a:avLst>
              <a:gd name="adj1" fmla="val 111050"/>
              <a:gd name="adj2" fmla="val -145500"/>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58" name="吹き出し: 円形 157">
            <a:extLst>
              <a:ext uri="{FF2B5EF4-FFF2-40B4-BE49-F238E27FC236}">
                <a16:creationId xmlns:a16="http://schemas.microsoft.com/office/drawing/2014/main" id="{E2564A6C-6841-03D8-F4F5-1AAAFD225252}"/>
              </a:ext>
            </a:extLst>
          </p:cNvPr>
          <p:cNvSpPr/>
          <p:nvPr/>
        </p:nvSpPr>
        <p:spPr>
          <a:xfrm>
            <a:off x="7635217" y="5020506"/>
            <a:ext cx="523193" cy="261907"/>
          </a:xfrm>
          <a:prstGeom prst="wedgeEllipseCallout">
            <a:avLst>
              <a:gd name="adj1" fmla="val 45254"/>
              <a:gd name="adj2" fmla="val -58398"/>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u="sng" strike="noStrike" spc="-1">
                <a:solidFill>
                  <a:srgbClr val="FF0000"/>
                </a:solidFill>
                <a:uFillTx/>
                <a:latin typeface="Arial"/>
              </a:rPr>
              <a:t>-1</a:t>
            </a:r>
            <a:endParaRPr lang="en-US" sz="1400" b="0" strike="noStrike" spc="-1">
              <a:latin typeface="Arial"/>
            </a:endParaRPr>
          </a:p>
        </p:txBody>
      </p:sp>
      <p:sp>
        <p:nvSpPr>
          <p:cNvPr id="159" name="吹き出し: 円形 158">
            <a:extLst>
              <a:ext uri="{FF2B5EF4-FFF2-40B4-BE49-F238E27FC236}">
                <a16:creationId xmlns:a16="http://schemas.microsoft.com/office/drawing/2014/main" id="{E881F392-B6AF-DE14-2A2A-357FBE8685C9}"/>
              </a:ext>
            </a:extLst>
          </p:cNvPr>
          <p:cNvSpPr/>
          <p:nvPr/>
        </p:nvSpPr>
        <p:spPr>
          <a:xfrm>
            <a:off x="9210071" y="4356119"/>
            <a:ext cx="523193" cy="261907"/>
          </a:xfrm>
          <a:prstGeom prst="wedgeEllipseCallout">
            <a:avLst>
              <a:gd name="adj1" fmla="val -58356"/>
              <a:gd name="adj2" fmla="val -90587"/>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0" name="吹き出し: 円形 159">
            <a:extLst>
              <a:ext uri="{FF2B5EF4-FFF2-40B4-BE49-F238E27FC236}">
                <a16:creationId xmlns:a16="http://schemas.microsoft.com/office/drawing/2014/main" id="{A22A8B31-CDF5-A135-64AE-E60031A33060}"/>
              </a:ext>
            </a:extLst>
          </p:cNvPr>
          <p:cNvSpPr/>
          <p:nvPr/>
        </p:nvSpPr>
        <p:spPr>
          <a:xfrm>
            <a:off x="9329543" y="4020357"/>
            <a:ext cx="523193" cy="261907"/>
          </a:xfrm>
          <a:prstGeom prst="wedgeEllipseCallout">
            <a:avLst>
              <a:gd name="adj1" fmla="val -78333"/>
              <a:gd name="adj2" fmla="val -10949"/>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1" name="吹き出し: 円形 160">
            <a:extLst>
              <a:ext uri="{FF2B5EF4-FFF2-40B4-BE49-F238E27FC236}">
                <a16:creationId xmlns:a16="http://schemas.microsoft.com/office/drawing/2014/main" id="{F9961A42-FD28-4DEF-264B-EA0D7166638B}"/>
              </a:ext>
            </a:extLst>
          </p:cNvPr>
          <p:cNvSpPr/>
          <p:nvPr/>
        </p:nvSpPr>
        <p:spPr>
          <a:xfrm>
            <a:off x="9594243" y="5692030"/>
            <a:ext cx="523193" cy="261907"/>
          </a:xfrm>
          <a:prstGeom prst="wedgeEllipseCallout">
            <a:avLst>
              <a:gd name="adj1" fmla="val -58356"/>
              <a:gd name="adj2" fmla="val -90587"/>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2" name="吹き出し: 円形 161">
            <a:extLst>
              <a:ext uri="{FF2B5EF4-FFF2-40B4-BE49-F238E27FC236}">
                <a16:creationId xmlns:a16="http://schemas.microsoft.com/office/drawing/2014/main" id="{73623B5C-E96F-827D-7C92-4087326CB69D}"/>
              </a:ext>
            </a:extLst>
          </p:cNvPr>
          <p:cNvSpPr/>
          <p:nvPr/>
        </p:nvSpPr>
        <p:spPr>
          <a:xfrm>
            <a:off x="9713714" y="5356268"/>
            <a:ext cx="523193" cy="261907"/>
          </a:xfrm>
          <a:prstGeom prst="wedgeEllipseCallout">
            <a:avLst>
              <a:gd name="adj1" fmla="val -78333"/>
              <a:gd name="adj2" fmla="val -10949"/>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3" name="吹き出し: 円形 162">
            <a:extLst>
              <a:ext uri="{FF2B5EF4-FFF2-40B4-BE49-F238E27FC236}">
                <a16:creationId xmlns:a16="http://schemas.microsoft.com/office/drawing/2014/main" id="{718BE07B-DBBE-6047-8DFE-89EB54CD34F4}"/>
              </a:ext>
            </a:extLst>
          </p:cNvPr>
          <p:cNvSpPr/>
          <p:nvPr/>
        </p:nvSpPr>
        <p:spPr>
          <a:xfrm>
            <a:off x="8777180" y="2971488"/>
            <a:ext cx="523193" cy="261907"/>
          </a:xfrm>
          <a:prstGeom prst="wedgeEllipseCallout">
            <a:avLst>
              <a:gd name="adj1" fmla="val -58356"/>
              <a:gd name="adj2" fmla="val -90587"/>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4" name="吹き出し: 円形 163">
            <a:extLst>
              <a:ext uri="{FF2B5EF4-FFF2-40B4-BE49-F238E27FC236}">
                <a16:creationId xmlns:a16="http://schemas.microsoft.com/office/drawing/2014/main" id="{88BBEA30-9FCB-BE71-7CFA-FA629E4E778A}"/>
              </a:ext>
            </a:extLst>
          </p:cNvPr>
          <p:cNvSpPr/>
          <p:nvPr/>
        </p:nvSpPr>
        <p:spPr>
          <a:xfrm>
            <a:off x="8896652" y="2635726"/>
            <a:ext cx="523193" cy="261907"/>
          </a:xfrm>
          <a:prstGeom prst="wedgeEllipseCallout">
            <a:avLst>
              <a:gd name="adj1" fmla="val -78333"/>
              <a:gd name="adj2" fmla="val -10949"/>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strike="noStrike" spc="-1">
                <a:solidFill>
                  <a:srgbClr val="FF0000"/>
                </a:solidFill>
                <a:latin typeface="Arial"/>
              </a:rPr>
              <a:t>-1</a:t>
            </a:r>
            <a:endParaRPr lang="en-US" sz="1400" b="0" strike="noStrike" spc="-1">
              <a:latin typeface="Arial"/>
            </a:endParaRPr>
          </a:p>
        </p:txBody>
      </p:sp>
      <p:sp>
        <p:nvSpPr>
          <p:cNvPr id="165" name="フリーフォーム: 図形 164">
            <a:extLst>
              <a:ext uri="{FF2B5EF4-FFF2-40B4-BE49-F238E27FC236}">
                <a16:creationId xmlns:a16="http://schemas.microsoft.com/office/drawing/2014/main" id="{BDA15167-EFFA-79D2-115B-6C3A93151DD9}"/>
              </a:ext>
            </a:extLst>
          </p:cNvPr>
          <p:cNvSpPr/>
          <p:nvPr/>
        </p:nvSpPr>
        <p:spPr>
          <a:xfrm>
            <a:off x="7141193" y="4039596"/>
            <a:ext cx="215359" cy="1426524"/>
          </a:xfrm>
          <a:custGeom>
            <a:avLst/>
            <a:gdLst/>
            <a:ahLst/>
            <a:cxnLst/>
            <a:rect l="l" t="t" r="r" b="b"/>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66" name="フリーフォーム: 図形 165">
            <a:extLst>
              <a:ext uri="{FF2B5EF4-FFF2-40B4-BE49-F238E27FC236}">
                <a16:creationId xmlns:a16="http://schemas.microsoft.com/office/drawing/2014/main" id="{44C7C2F6-D366-C014-1543-A53D4925D53E}"/>
              </a:ext>
            </a:extLst>
          </p:cNvPr>
          <p:cNvSpPr/>
          <p:nvPr/>
        </p:nvSpPr>
        <p:spPr>
          <a:xfrm>
            <a:off x="7532192" y="5476671"/>
            <a:ext cx="215359" cy="820786"/>
          </a:xfrm>
          <a:custGeom>
            <a:avLst/>
            <a:gdLst/>
            <a:ahLst/>
            <a:cxnLst/>
            <a:rect l="l" t="t" r="r" b="b"/>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67" name="テキスト ボックス 166">
            <a:extLst>
              <a:ext uri="{FF2B5EF4-FFF2-40B4-BE49-F238E27FC236}">
                <a16:creationId xmlns:a16="http://schemas.microsoft.com/office/drawing/2014/main" id="{13F04457-D894-FC60-DA8F-E573670CD9D0}"/>
              </a:ext>
            </a:extLst>
          </p:cNvPr>
          <p:cNvSpPr txBox="1"/>
          <p:nvPr/>
        </p:nvSpPr>
        <p:spPr>
          <a:xfrm>
            <a:off x="9624964" y="2056676"/>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sp>
        <p:nvSpPr>
          <p:cNvPr id="168" name="テキスト ボックス 167">
            <a:extLst>
              <a:ext uri="{FF2B5EF4-FFF2-40B4-BE49-F238E27FC236}">
                <a16:creationId xmlns:a16="http://schemas.microsoft.com/office/drawing/2014/main" id="{76AD80C6-C2C4-7830-CF26-698D58AF0E7A}"/>
              </a:ext>
            </a:extLst>
          </p:cNvPr>
          <p:cNvSpPr txBox="1"/>
          <p:nvPr/>
        </p:nvSpPr>
        <p:spPr>
          <a:xfrm>
            <a:off x="6751436" y="4604062"/>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0</a:t>
            </a:r>
          </a:p>
        </p:txBody>
      </p:sp>
      <p:sp>
        <p:nvSpPr>
          <p:cNvPr id="169" name="吹き出し: 円形 168">
            <a:extLst>
              <a:ext uri="{FF2B5EF4-FFF2-40B4-BE49-F238E27FC236}">
                <a16:creationId xmlns:a16="http://schemas.microsoft.com/office/drawing/2014/main" id="{DB1BD107-5854-1A0E-7B1B-0C1167E256F3}"/>
              </a:ext>
            </a:extLst>
          </p:cNvPr>
          <p:cNvSpPr/>
          <p:nvPr/>
        </p:nvSpPr>
        <p:spPr>
          <a:xfrm>
            <a:off x="7306902" y="3686457"/>
            <a:ext cx="523193" cy="261907"/>
          </a:xfrm>
          <a:prstGeom prst="wedgeEllipseCallout">
            <a:avLst>
              <a:gd name="adj1" fmla="val 45254"/>
              <a:gd name="adj2" fmla="val -58398"/>
            </a:avLst>
          </a:prstGeom>
          <a:solidFill>
            <a:srgbClr val="E6E6FF"/>
          </a:solidFill>
          <a:ln w="12600">
            <a:solidFill>
              <a:srgbClr val="000000"/>
            </a:solidFill>
            <a:round/>
          </a:ln>
        </p:spPr>
        <p:style>
          <a:lnRef idx="0">
            <a:scrgbClr r="0" g="0" b="0"/>
          </a:lnRef>
          <a:fillRef idx="0">
            <a:scrgbClr r="0" g="0" b="0"/>
          </a:fillRef>
          <a:effectRef idx="0">
            <a:scrgbClr r="0" g="0" b="0"/>
          </a:effectRef>
          <a:fontRef idx="minor"/>
        </p:style>
        <p:txBody>
          <a:bodyPr wrap="none" lIns="96120" tIns="51120" rIns="96120" bIns="51120" anchor="ctr">
            <a:noAutofit/>
          </a:bodyPr>
          <a:lstStyle/>
          <a:p>
            <a:pPr algn="ctr">
              <a:buNone/>
            </a:pPr>
            <a:r>
              <a:rPr lang="en-US" sz="1400" b="0" u="sng" strike="noStrike" spc="-1">
                <a:solidFill>
                  <a:srgbClr val="FF0000"/>
                </a:solidFill>
                <a:uFillTx/>
                <a:latin typeface="Arial"/>
              </a:rPr>
              <a:t>-1</a:t>
            </a:r>
            <a:endParaRPr lang="en-US" sz="1400" b="0" strike="noStrike" spc="-1">
              <a:latin typeface="Arial"/>
            </a:endParaRPr>
          </a:p>
        </p:txBody>
      </p:sp>
      <p:sp>
        <p:nvSpPr>
          <p:cNvPr id="170" name="テキスト ボックス 169">
            <a:extLst>
              <a:ext uri="{FF2B5EF4-FFF2-40B4-BE49-F238E27FC236}">
                <a16:creationId xmlns:a16="http://schemas.microsoft.com/office/drawing/2014/main" id="{995DA65E-E544-8A82-AEC6-E3A0CA48FA01}"/>
              </a:ext>
            </a:extLst>
          </p:cNvPr>
          <p:cNvSpPr txBox="1"/>
          <p:nvPr/>
        </p:nvSpPr>
        <p:spPr>
          <a:xfrm>
            <a:off x="7131263" y="5732992"/>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0</a:t>
            </a:r>
          </a:p>
        </p:txBody>
      </p:sp>
      <p:sp>
        <p:nvSpPr>
          <p:cNvPr id="171" name="フリーフォーム: 図形 170">
            <a:extLst>
              <a:ext uri="{FF2B5EF4-FFF2-40B4-BE49-F238E27FC236}">
                <a16:creationId xmlns:a16="http://schemas.microsoft.com/office/drawing/2014/main" id="{39AD3FA8-5DE9-D876-9E41-E446A672BCE7}"/>
              </a:ext>
            </a:extLst>
          </p:cNvPr>
          <p:cNvSpPr/>
          <p:nvPr/>
        </p:nvSpPr>
        <p:spPr>
          <a:xfrm>
            <a:off x="9399985" y="1494383"/>
            <a:ext cx="184638" cy="1416283"/>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72" name="テキスト ボックス 171">
            <a:extLst>
              <a:ext uri="{FF2B5EF4-FFF2-40B4-BE49-F238E27FC236}">
                <a16:creationId xmlns:a16="http://schemas.microsoft.com/office/drawing/2014/main" id="{220E0913-618B-9AF9-7828-CD897ACD66A0}"/>
              </a:ext>
            </a:extLst>
          </p:cNvPr>
          <p:cNvSpPr txBox="1"/>
          <p:nvPr/>
        </p:nvSpPr>
        <p:spPr>
          <a:xfrm>
            <a:off x="10109368" y="3444100"/>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sp>
        <p:nvSpPr>
          <p:cNvPr id="173" name="フリーフォーム: 図形 172">
            <a:extLst>
              <a:ext uri="{FF2B5EF4-FFF2-40B4-BE49-F238E27FC236}">
                <a16:creationId xmlns:a16="http://schemas.microsoft.com/office/drawing/2014/main" id="{91390639-438D-0AB1-F1E4-34A7E5E0B319}"/>
              </a:ext>
            </a:extLst>
          </p:cNvPr>
          <p:cNvSpPr/>
          <p:nvPr/>
        </p:nvSpPr>
        <p:spPr>
          <a:xfrm>
            <a:off x="9884388" y="2881807"/>
            <a:ext cx="184638" cy="1416283"/>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74" name="テキスト ボックス 173">
            <a:extLst>
              <a:ext uri="{FF2B5EF4-FFF2-40B4-BE49-F238E27FC236}">
                <a16:creationId xmlns:a16="http://schemas.microsoft.com/office/drawing/2014/main" id="{D6861390-A353-FD46-1F49-CB3CAE45BB4F}"/>
              </a:ext>
            </a:extLst>
          </p:cNvPr>
          <p:cNvSpPr txBox="1"/>
          <p:nvPr/>
        </p:nvSpPr>
        <p:spPr>
          <a:xfrm>
            <a:off x="10925809" y="4856349"/>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sp>
        <p:nvSpPr>
          <p:cNvPr id="175" name="フリーフォーム: 図形 174">
            <a:extLst>
              <a:ext uri="{FF2B5EF4-FFF2-40B4-BE49-F238E27FC236}">
                <a16:creationId xmlns:a16="http://schemas.microsoft.com/office/drawing/2014/main" id="{2EE9127F-6A40-DEE9-31C5-61273AD56C26}"/>
              </a:ext>
            </a:extLst>
          </p:cNvPr>
          <p:cNvSpPr/>
          <p:nvPr/>
        </p:nvSpPr>
        <p:spPr>
          <a:xfrm>
            <a:off x="10700830" y="4294056"/>
            <a:ext cx="184638" cy="1416283"/>
          </a:xfrm>
          <a:custGeom>
            <a:avLst/>
            <a:gdLst/>
            <a:ahLst/>
            <a:cxn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76" name="フリーフォーム: 図形 175">
            <a:extLst>
              <a:ext uri="{FF2B5EF4-FFF2-40B4-BE49-F238E27FC236}">
                <a16:creationId xmlns:a16="http://schemas.microsoft.com/office/drawing/2014/main" id="{FC024B77-AD6B-876F-CAB7-19325D018BB4}"/>
              </a:ext>
            </a:extLst>
          </p:cNvPr>
          <p:cNvSpPr/>
          <p:nvPr/>
        </p:nvSpPr>
        <p:spPr>
          <a:xfrm>
            <a:off x="7141193" y="2452950"/>
            <a:ext cx="215359" cy="1535445"/>
          </a:xfrm>
          <a:custGeom>
            <a:avLst/>
            <a:gdLst/>
            <a:ahLst/>
            <a:cxnLst/>
            <a:rect l="l" t="t" r="r" b="b"/>
            <a:pathLst>
              <a:path w="21600" h="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w="12600">
            <a:solidFill>
              <a:srgbClr val="00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77" name="テキスト ボックス 176">
            <a:extLst>
              <a:ext uri="{FF2B5EF4-FFF2-40B4-BE49-F238E27FC236}">
                <a16:creationId xmlns:a16="http://schemas.microsoft.com/office/drawing/2014/main" id="{C2153049-5971-6162-42ED-9A15DBC774C4}"/>
              </a:ext>
            </a:extLst>
          </p:cNvPr>
          <p:cNvSpPr txBox="1"/>
          <p:nvPr/>
        </p:nvSpPr>
        <p:spPr>
          <a:xfrm>
            <a:off x="6743058" y="3068927"/>
            <a:ext cx="441270" cy="298524"/>
          </a:xfrm>
          <a:prstGeom prst="rect">
            <a:avLst/>
          </a:prstGeom>
          <a:noFill/>
          <a:ln w="0">
            <a:noFill/>
          </a:ln>
        </p:spPr>
        <p:txBody>
          <a:bodyPr lIns="90000" tIns="45000" rIns="90000" bIns="45000" anchor="t">
            <a:noAutofit/>
          </a:bodyPr>
          <a:lstStyle/>
          <a:p>
            <a:pPr algn="ctr">
              <a:buNone/>
            </a:pPr>
            <a:r>
              <a:rPr lang="en-US" sz="1800" b="0" strike="noStrike" spc="-1">
                <a:latin typeface="Arial"/>
              </a:rPr>
              <a:t>+1</a:t>
            </a:r>
          </a:p>
        </p:txBody>
      </p:sp>
      <p:sp>
        <p:nvSpPr>
          <p:cNvPr id="179" name="テキスト ボックス 178">
            <a:extLst>
              <a:ext uri="{FF2B5EF4-FFF2-40B4-BE49-F238E27FC236}">
                <a16:creationId xmlns:a16="http://schemas.microsoft.com/office/drawing/2014/main" id="{F2A661EE-AEA5-202E-9228-55DC91FF1FC0}"/>
              </a:ext>
            </a:extLst>
          </p:cNvPr>
          <p:cNvSpPr txBox="1"/>
          <p:nvPr/>
        </p:nvSpPr>
        <p:spPr>
          <a:xfrm>
            <a:off x="490654" y="1315844"/>
            <a:ext cx="2208842" cy="400110"/>
          </a:xfrm>
          <a:prstGeom prst="rect">
            <a:avLst/>
          </a:prstGeom>
          <a:noFill/>
        </p:spPr>
        <p:txBody>
          <a:bodyPr wrap="square" rtlCol="0">
            <a:spAutoFit/>
          </a:bodyPr>
          <a:lstStyle/>
          <a:p>
            <a:pPr algn="l"/>
            <a:r>
              <a:rPr kumimoji="1" lang="ja-JP" altLang="en-US" sz="2000" dirty="0">
                <a:latin typeface="Noto Sans CJK JP Bold" panose="020B0800000000000000" pitchFamily="34" charset="-128"/>
                <a:ea typeface="Noto Sans CJK JP Bold" panose="020B0800000000000000" pitchFamily="34" charset="-128"/>
              </a:rPr>
              <a:t>ペプチド</a:t>
            </a:r>
          </a:p>
        </p:txBody>
      </p:sp>
      <p:sp>
        <p:nvSpPr>
          <p:cNvPr id="180" name="テキスト ボックス 179">
            <a:extLst>
              <a:ext uri="{FF2B5EF4-FFF2-40B4-BE49-F238E27FC236}">
                <a16:creationId xmlns:a16="http://schemas.microsoft.com/office/drawing/2014/main" id="{D6D0A814-0BE4-6C0A-8BED-5B1F69B00793}"/>
              </a:ext>
            </a:extLst>
          </p:cNvPr>
          <p:cNvSpPr txBox="1"/>
          <p:nvPr/>
        </p:nvSpPr>
        <p:spPr>
          <a:xfrm>
            <a:off x="6680672" y="1315844"/>
            <a:ext cx="2208842" cy="400110"/>
          </a:xfrm>
          <a:prstGeom prst="rect">
            <a:avLst/>
          </a:prstGeom>
          <a:noFill/>
        </p:spPr>
        <p:txBody>
          <a:bodyPr wrap="square" rtlCol="0">
            <a:spAutoFit/>
          </a:bodyPr>
          <a:lstStyle/>
          <a:p>
            <a:pPr algn="l"/>
            <a:r>
              <a:rPr kumimoji="1" lang="ja-JP" altLang="en-US" sz="2000" dirty="0">
                <a:latin typeface="Noto Sans CJK JP Bold" panose="020B0800000000000000" pitchFamily="34" charset="-128"/>
                <a:ea typeface="Noto Sans CJK JP Bold" panose="020B0800000000000000" pitchFamily="34" charset="-128"/>
              </a:rPr>
              <a:t>核酸</a:t>
            </a:r>
          </a:p>
        </p:txBody>
      </p:sp>
      <p:sp>
        <p:nvSpPr>
          <p:cNvPr id="181" name="テキスト ボックス 180">
            <a:extLst>
              <a:ext uri="{FF2B5EF4-FFF2-40B4-BE49-F238E27FC236}">
                <a16:creationId xmlns:a16="http://schemas.microsoft.com/office/drawing/2014/main" id="{74CEF6C8-4BD2-9E0F-08AE-34E6FE920017}"/>
              </a:ext>
            </a:extLst>
          </p:cNvPr>
          <p:cNvSpPr txBox="1"/>
          <p:nvPr/>
        </p:nvSpPr>
        <p:spPr>
          <a:xfrm>
            <a:off x="373222" y="5330822"/>
            <a:ext cx="6543749" cy="1015663"/>
          </a:xfrm>
          <a:prstGeom prst="rect">
            <a:avLst/>
          </a:prstGeom>
          <a:noFill/>
        </p:spPr>
        <p:txBody>
          <a:bodyPr wrap="square" rtlCol="0">
            <a:spAutoFit/>
          </a:bodyPr>
          <a:lstStyle/>
          <a:p>
            <a:pPr algn="l"/>
            <a:r>
              <a:rPr kumimoji="1" lang="ja-JP" altLang="en-US" sz="2000" dirty="0">
                <a:solidFill>
                  <a:srgbClr val="FF0000"/>
                </a:solidFill>
                <a:latin typeface="Noto Sans CJK JP Bold" panose="020B0800000000000000" pitchFamily="34" charset="-128"/>
                <a:ea typeface="Noto Sans CJK JP Bold" panose="020B0800000000000000" pitchFamily="34" charset="-128"/>
              </a:rPr>
              <a:t>主鎖との相互作用がある場合、一般的なアミノ酸残基や核酸の構成とフラグメントの構成が異なるため、</a:t>
            </a:r>
            <a:br>
              <a:rPr kumimoji="1" lang="en-US" altLang="ja-JP" sz="2000" dirty="0">
                <a:solidFill>
                  <a:srgbClr val="FF0000"/>
                </a:solidFill>
                <a:latin typeface="Noto Sans CJK JP Bold" panose="020B0800000000000000" pitchFamily="34" charset="-128"/>
                <a:ea typeface="Noto Sans CJK JP Bold" panose="020B0800000000000000" pitchFamily="34" charset="-128"/>
              </a:rPr>
            </a:br>
            <a:r>
              <a:rPr kumimoji="1" lang="ja-JP" altLang="en-US" sz="2000" dirty="0">
                <a:solidFill>
                  <a:srgbClr val="FF0000"/>
                </a:solidFill>
                <a:latin typeface="Noto Sans CJK JP Bold" panose="020B0800000000000000" pitchFamily="34" charset="-128"/>
                <a:ea typeface="Noto Sans CJK JP Bold" panose="020B0800000000000000" pitchFamily="34" charset="-128"/>
              </a:rPr>
              <a:t>注意すること。</a:t>
            </a:r>
          </a:p>
        </p:txBody>
      </p:sp>
      <p:grpSp>
        <p:nvGrpSpPr>
          <p:cNvPr id="185" name="グループ化 184">
            <a:extLst>
              <a:ext uri="{FF2B5EF4-FFF2-40B4-BE49-F238E27FC236}">
                <a16:creationId xmlns:a16="http://schemas.microsoft.com/office/drawing/2014/main" id="{7C05CF8A-B43B-9933-F758-F8D89046C2DF}"/>
              </a:ext>
            </a:extLst>
          </p:cNvPr>
          <p:cNvGrpSpPr/>
          <p:nvPr/>
        </p:nvGrpSpPr>
        <p:grpSpPr>
          <a:xfrm rot="3381124">
            <a:off x="1334881" y="4563124"/>
            <a:ext cx="269044" cy="372069"/>
            <a:chOff x="2949480" y="2276640"/>
            <a:chExt cx="312120" cy="431640"/>
          </a:xfrm>
        </p:grpSpPr>
        <p:sp>
          <p:nvSpPr>
            <p:cNvPr id="186" name="直線コネクタ 185">
              <a:extLst>
                <a:ext uri="{FF2B5EF4-FFF2-40B4-BE49-F238E27FC236}">
                  <a16:creationId xmlns:a16="http://schemas.microsoft.com/office/drawing/2014/main" id="{BFC5383E-83D7-57DE-CA3C-158CCF03AC06}"/>
                </a:ext>
              </a:extLst>
            </p:cNvPr>
            <p:cNvSpPr/>
            <p:nvPr/>
          </p:nvSpPr>
          <p:spPr>
            <a:xfrm>
              <a:off x="3246120" y="22766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87" name="直線コネクタ 186">
              <a:extLst>
                <a:ext uri="{FF2B5EF4-FFF2-40B4-BE49-F238E27FC236}">
                  <a16:creationId xmlns:a16="http://schemas.microsoft.com/office/drawing/2014/main" id="{2C8C5E8D-DF1A-22F0-53C0-40BC35D1CB72}"/>
                </a:ext>
              </a:extLst>
            </p:cNvPr>
            <p:cNvSpPr/>
            <p:nvPr/>
          </p:nvSpPr>
          <p:spPr>
            <a:xfrm>
              <a:off x="3197160" y="23479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88" name="直線コネクタ 187">
              <a:extLst>
                <a:ext uri="{FF2B5EF4-FFF2-40B4-BE49-F238E27FC236}">
                  <a16:creationId xmlns:a16="http://schemas.microsoft.com/office/drawing/2014/main" id="{D2C682A3-651C-009D-5C1B-EEFAA529154F}"/>
                </a:ext>
              </a:extLst>
            </p:cNvPr>
            <p:cNvSpPr/>
            <p:nvPr/>
          </p:nvSpPr>
          <p:spPr>
            <a:xfrm>
              <a:off x="3147840" y="24192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89" name="直線コネクタ 188">
              <a:extLst>
                <a:ext uri="{FF2B5EF4-FFF2-40B4-BE49-F238E27FC236}">
                  <a16:creationId xmlns:a16="http://schemas.microsoft.com/office/drawing/2014/main" id="{94CE9133-98BC-11FA-9F93-4A21150AC769}"/>
                </a:ext>
              </a:extLst>
            </p:cNvPr>
            <p:cNvSpPr/>
            <p:nvPr/>
          </p:nvSpPr>
          <p:spPr>
            <a:xfrm flipV="1">
              <a:off x="3096000" y="248220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0" name="直線コネクタ 189">
              <a:extLst>
                <a:ext uri="{FF2B5EF4-FFF2-40B4-BE49-F238E27FC236}">
                  <a16:creationId xmlns:a16="http://schemas.microsoft.com/office/drawing/2014/main" id="{95C034E1-86AF-4E23-5B30-2E7B24076240}"/>
                </a:ext>
              </a:extLst>
            </p:cNvPr>
            <p:cNvSpPr/>
            <p:nvPr/>
          </p:nvSpPr>
          <p:spPr>
            <a:xfrm flipV="1">
              <a:off x="3144960" y="24109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1" name="直線コネクタ 190">
              <a:extLst>
                <a:ext uri="{FF2B5EF4-FFF2-40B4-BE49-F238E27FC236}">
                  <a16:creationId xmlns:a16="http://schemas.microsoft.com/office/drawing/2014/main" id="{18095059-2D7D-D2E0-F52B-91AE70187E6C}"/>
                </a:ext>
              </a:extLst>
            </p:cNvPr>
            <p:cNvSpPr/>
            <p:nvPr/>
          </p:nvSpPr>
          <p:spPr>
            <a:xfrm flipV="1">
              <a:off x="3194280" y="233964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2" name="直線コネクタ 191">
              <a:extLst>
                <a:ext uri="{FF2B5EF4-FFF2-40B4-BE49-F238E27FC236}">
                  <a16:creationId xmlns:a16="http://schemas.microsoft.com/office/drawing/2014/main" id="{853F7D61-75B6-EDE6-56FD-E67DE35C254E}"/>
                </a:ext>
              </a:extLst>
            </p:cNvPr>
            <p:cNvSpPr/>
            <p:nvPr/>
          </p:nvSpPr>
          <p:spPr>
            <a:xfrm>
              <a:off x="3099240" y="249012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3" name="直線コネクタ 192">
              <a:extLst>
                <a:ext uri="{FF2B5EF4-FFF2-40B4-BE49-F238E27FC236}">
                  <a16:creationId xmlns:a16="http://schemas.microsoft.com/office/drawing/2014/main" id="{A7D66413-34B0-7ED3-BB8C-4E3E76F0C934}"/>
                </a:ext>
              </a:extLst>
            </p:cNvPr>
            <p:cNvSpPr/>
            <p:nvPr/>
          </p:nvSpPr>
          <p:spPr>
            <a:xfrm>
              <a:off x="3050280" y="256140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4" name="直線コネクタ 193">
              <a:extLst>
                <a:ext uri="{FF2B5EF4-FFF2-40B4-BE49-F238E27FC236}">
                  <a16:creationId xmlns:a16="http://schemas.microsoft.com/office/drawing/2014/main" id="{ADD1BCAC-085B-2457-EECA-2A2E1AAE5D11}"/>
                </a:ext>
              </a:extLst>
            </p:cNvPr>
            <p:cNvSpPr/>
            <p:nvPr/>
          </p:nvSpPr>
          <p:spPr>
            <a:xfrm>
              <a:off x="3001320" y="2633040"/>
              <a:ext cx="12600" cy="6732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5" name="直線コネクタ 194">
              <a:extLst>
                <a:ext uri="{FF2B5EF4-FFF2-40B4-BE49-F238E27FC236}">
                  <a16:creationId xmlns:a16="http://schemas.microsoft.com/office/drawing/2014/main" id="{398E0AE9-52B1-23BA-F71D-39F69B35C85D}"/>
                </a:ext>
              </a:extLst>
            </p:cNvPr>
            <p:cNvSpPr/>
            <p:nvPr/>
          </p:nvSpPr>
          <p:spPr>
            <a:xfrm flipV="1">
              <a:off x="2949480" y="269568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6" name="直線コネクタ 195">
              <a:extLst>
                <a:ext uri="{FF2B5EF4-FFF2-40B4-BE49-F238E27FC236}">
                  <a16:creationId xmlns:a16="http://schemas.microsoft.com/office/drawing/2014/main" id="{6C63F6A7-7330-8184-6220-0418BDDFBF85}"/>
                </a:ext>
              </a:extLst>
            </p:cNvPr>
            <p:cNvSpPr/>
            <p:nvPr/>
          </p:nvSpPr>
          <p:spPr>
            <a:xfrm flipV="1">
              <a:off x="2998440" y="262476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sp>
          <p:nvSpPr>
            <p:cNvPr id="197" name="直線コネクタ 196">
              <a:extLst>
                <a:ext uri="{FF2B5EF4-FFF2-40B4-BE49-F238E27FC236}">
                  <a16:creationId xmlns:a16="http://schemas.microsoft.com/office/drawing/2014/main" id="{3CD9F232-0D5C-14E9-F28A-C131D0B409CB}"/>
                </a:ext>
              </a:extLst>
            </p:cNvPr>
            <p:cNvSpPr/>
            <p:nvPr/>
          </p:nvSpPr>
          <p:spPr>
            <a:xfrm flipV="1">
              <a:off x="3047400" y="2553120"/>
              <a:ext cx="67320" cy="12600"/>
            </a:xfrm>
            <a:prstGeom prst="line">
              <a:avLst/>
            </a:prstGeom>
            <a:ln w="12600">
              <a:solidFill>
                <a:srgbClr val="FF0000"/>
              </a:solidFill>
              <a:round/>
            </a:ln>
          </p:spPr>
          <p:style>
            <a:lnRef idx="0">
              <a:scrgbClr r="0" g="0" b="0"/>
            </a:lnRef>
            <a:fillRef idx="0">
              <a:scrgbClr r="0" g="0" b="0"/>
            </a:fillRef>
            <a:effectRef idx="0">
              <a:scrgbClr r="0" g="0" b="0"/>
            </a:effectRef>
            <a:fontRef idx="minor"/>
          </p:style>
          <p:txBody>
            <a:bodyPr/>
            <a:lstStyle/>
            <a:p>
              <a:endParaRPr lang="ja-JP" altLang="en-US"/>
            </a:p>
          </p:txBody>
        </p:sp>
      </p:grpSp>
      <p:sp>
        <p:nvSpPr>
          <p:cNvPr id="198" name="直線コネクタ 197">
            <a:extLst>
              <a:ext uri="{FF2B5EF4-FFF2-40B4-BE49-F238E27FC236}">
                <a16:creationId xmlns:a16="http://schemas.microsoft.com/office/drawing/2014/main" id="{8651CE1E-D491-49A2-0B94-FC95A38E8EC9}"/>
              </a:ext>
            </a:extLst>
          </p:cNvPr>
          <p:cNvSpPr/>
          <p:nvPr/>
        </p:nvSpPr>
        <p:spPr>
          <a:xfrm>
            <a:off x="1265704" y="4382807"/>
            <a:ext cx="377402" cy="5896"/>
          </a:xfrm>
          <a:prstGeom prst="line">
            <a:avLst/>
          </a:prstGeom>
          <a:ln w="12600">
            <a:solidFill>
              <a:srgbClr val="0000FF"/>
            </a:solidFill>
            <a:custDash>
              <a:ds d="197000" sp="197000"/>
            </a:custDash>
            <a:round/>
          </a:ln>
        </p:spPr>
        <p:style>
          <a:lnRef idx="0">
            <a:scrgbClr r="0" g="0" b="0"/>
          </a:lnRef>
          <a:fillRef idx="0">
            <a:scrgbClr r="0" g="0" b="0"/>
          </a:fillRef>
          <a:effectRef idx="0">
            <a:scrgbClr r="0" g="0" b="0"/>
          </a:effectRef>
          <a:fontRef idx="minor"/>
        </p:style>
        <p:txBody>
          <a:bodyPr/>
          <a:lstStyle/>
          <a:p>
            <a:endParaRPr lang="ja-JP" altLang="en-US"/>
          </a:p>
        </p:txBody>
      </p:sp>
      <p:sp>
        <p:nvSpPr>
          <p:cNvPr id="199" name="テキスト ボックス 198">
            <a:extLst>
              <a:ext uri="{FF2B5EF4-FFF2-40B4-BE49-F238E27FC236}">
                <a16:creationId xmlns:a16="http://schemas.microsoft.com/office/drawing/2014/main" id="{0FF6F0C8-ADB0-6CC9-8F19-FF74936A89EA}"/>
              </a:ext>
            </a:extLst>
          </p:cNvPr>
          <p:cNvSpPr txBox="1"/>
          <p:nvPr/>
        </p:nvSpPr>
        <p:spPr>
          <a:xfrm>
            <a:off x="1761311" y="4588457"/>
            <a:ext cx="3865079" cy="338554"/>
          </a:xfrm>
          <a:prstGeom prst="rect">
            <a:avLst/>
          </a:prstGeom>
          <a:noFill/>
        </p:spPr>
        <p:txBody>
          <a:bodyPr wrap="square" rtlCol="0">
            <a:spAutoFit/>
          </a:bodyPr>
          <a:lstStyle/>
          <a:p>
            <a:pPr algn="l"/>
            <a:r>
              <a:rPr kumimoji="1" lang="ja-JP" altLang="en-US" sz="1600" dirty="0">
                <a:latin typeface="Noto Sans CJK JP Regular" panose="020B0500000000000000" pitchFamily="34" charset="-128"/>
                <a:ea typeface="Noto Sans CJK JP Regular" panose="020B0500000000000000" pitchFamily="34" charset="-128"/>
              </a:rPr>
              <a:t>フラグメントの分割位置</a:t>
            </a:r>
          </a:p>
        </p:txBody>
      </p:sp>
      <p:sp>
        <p:nvSpPr>
          <p:cNvPr id="200" name="テキスト ボックス 199">
            <a:extLst>
              <a:ext uri="{FF2B5EF4-FFF2-40B4-BE49-F238E27FC236}">
                <a16:creationId xmlns:a16="http://schemas.microsoft.com/office/drawing/2014/main" id="{C7285ED2-4D5A-9E89-AD64-DA89D23FC778}"/>
              </a:ext>
            </a:extLst>
          </p:cNvPr>
          <p:cNvSpPr txBox="1"/>
          <p:nvPr/>
        </p:nvSpPr>
        <p:spPr>
          <a:xfrm>
            <a:off x="1761311" y="4251430"/>
            <a:ext cx="5872044" cy="338554"/>
          </a:xfrm>
          <a:prstGeom prst="rect">
            <a:avLst/>
          </a:prstGeom>
          <a:noFill/>
        </p:spPr>
        <p:txBody>
          <a:bodyPr wrap="square" rtlCol="0">
            <a:spAutoFit/>
          </a:bodyPr>
          <a:lstStyle/>
          <a:p>
            <a:pPr algn="l"/>
            <a:r>
              <a:rPr kumimoji="1" lang="ja-JP" altLang="en-US" sz="1600" dirty="0">
                <a:latin typeface="Noto Sans CJK JP Regular" panose="020B0500000000000000" pitchFamily="34" charset="-128"/>
                <a:ea typeface="Noto Sans CJK JP Regular" panose="020B0500000000000000" pitchFamily="34" charset="-128"/>
              </a:rPr>
              <a:t>一般的なアミノ酸残基やヌクレオチドの分割位置</a:t>
            </a:r>
          </a:p>
        </p:txBody>
      </p:sp>
    </p:spTree>
    <p:extLst>
      <p:ext uri="{BB962C8B-B14F-4D97-AF65-F5344CB8AC3E}">
        <p14:creationId xmlns:p14="http://schemas.microsoft.com/office/powerpoint/2010/main" val="91451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C3F9-A96F-95C8-58A3-DC5F438FF7E0}"/>
              </a:ext>
            </a:extLst>
          </p:cNvPr>
          <p:cNvSpPr>
            <a:spLocks noGrp="1"/>
          </p:cNvSpPr>
          <p:nvPr>
            <p:ph type="title"/>
          </p:nvPr>
        </p:nvSpPr>
        <p:spPr/>
        <p:txBody>
          <a:bodyPr/>
          <a:lstStyle/>
          <a:p>
            <a:r>
              <a:rPr kumimoji="1" lang="ja-JP" altLang="en-US" dirty="0"/>
              <a:t>本講義の流れ</a:t>
            </a:r>
          </a:p>
        </p:txBody>
      </p:sp>
      <p:sp>
        <p:nvSpPr>
          <p:cNvPr id="3" name="コンテンツ プレースホルダー 2">
            <a:extLst>
              <a:ext uri="{FF2B5EF4-FFF2-40B4-BE49-F238E27FC236}">
                <a16:creationId xmlns:a16="http://schemas.microsoft.com/office/drawing/2014/main" id="{3E6080BC-3BAB-9645-32E6-BBEB68C4AFB5}"/>
              </a:ext>
            </a:extLst>
          </p:cNvPr>
          <p:cNvSpPr>
            <a:spLocks noGrp="1"/>
          </p:cNvSpPr>
          <p:nvPr>
            <p:ph idx="1"/>
          </p:nvPr>
        </p:nvSpPr>
        <p:spPr/>
        <p:txBody>
          <a:bodyPr>
            <a:normAutofit/>
          </a:bodyPr>
          <a:lstStyle/>
          <a:p>
            <a:pPr marL="502920" indent="-457200">
              <a:buSzPct val="100000"/>
              <a:buFont typeface="+mj-lt"/>
              <a:buAutoNum type="arabicPeriod"/>
            </a:pPr>
            <a:r>
              <a:rPr kumimoji="1" lang="en-US" altLang="ja-JP" sz="2200" dirty="0">
                <a:solidFill>
                  <a:schemeClr val="bg1">
                    <a:lumMod val="75000"/>
                  </a:schemeClr>
                </a:solidFill>
              </a:rPr>
              <a:t>FMO </a:t>
            </a:r>
            <a:r>
              <a:rPr kumimoji="1" lang="ja-JP" altLang="en-US" sz="2200" dirty="0">
                <a:solidFill>
                  <a:schemeClr val="bg1">
                    <a:lumMod val="75000"/>
                  </a:schemeClr>
                </a:solidFill>
              </a:rPr>
              <a:t>計算による相互作用エネルギー</a:t>
            </a:r>
            <a:endParaRPr kumimoji="1" lang="en-US" altLang="ja-JP" sz="2200" dirty="0">
              <a:solidFill>
                <a:schemeClr val="bg1">
                  <a:lumMod val="75000"/>
                </a:schemeClr>
              </a:solidFill>
            </a:endParaRPr>
          </a:p>
          <a:p>
            <a:pPr marL="502920" indent="-457200">
              <a:buSzPct val="100000"/>
              <a:buFont typeface="+mj-lt"/>
              <a:buAutoNum type="arabicPeriod"/>
            </a:pPr>
            <a:r>
              <a:rPr lang="en-US" altLang="ja-JP" sz="2200" dirty="0">
                <a:solidFill>
                  <a:schemeClr val="bg1">
                    <a:lumMod val="75000"/>
                  </a:schemeClr>
                </a:solidFill>
              </a:rPr>
              <a:t>ABINIT-MP </a:t>
            </a:r>
            <a:r>
              <a:rPr lang="ja-JP" altLang="en-US" sz="2200" dirty="0">
                <a:solidFill>
                  <a:schemeClr val="bg1">
                    <a:lumMod val="75000"/>
                  </a:schemeClr>
                </a:solidFill>
              </a:rPr>
              <a:t>で出力されるファイル</a:t>
            </a:r>
            <a:endParaRPr lang="en-US" altLang="ja-JP" sz="2200" dirty="0">
              <a:solidFill>
                <a:schemeClr val="bg1">
                  <a:lumMod val="75000"/>
                </a:schemeClr>
              </a:solidFill>
            </a:endParaRPr>
          </a:p>
          <a:p>
            <a:pPr marL="502920" indent="-457200">
              <a:buSzPct val="100000"/>
              <a:buFont typeface="+mj-lt"/>
              <a:buAutoNum type="arabicPeriod"/>
            </a:pPr>
            <a:r>
              <a:rPr kumimoji="1" lang="en-US" altLang="ja-JP" sz="2200" dirty="0" err="1">
                <a:solidFill>
                  <a:schemeClr val="bg1">
                    <a:lumMod val="75000"/>
                  </a:schemeClr>
                </a:solidFill>
              </a:rPr>
              <a:t>BioStation</a:t>
            </a:r>
            <a:r>
              <a:rPr kumimoji="1" lang="en-US" altLang="ja-JP" sz="2200" dirty="0">
                <a:solidFill>
                  <a:schemeClr val="bg1">
                    <a:lumMod val="75000"/>
                  </a:schemeClr>
                </a:solidFill>
              </a:rPr>
              <a:t> Viewer </a:t>
            </a:r>
            <a:r>
              <a:rPr lang="ja-JP" altLang="en-US" sz="2200" dirty="0">
                <a:solidFill>
                  <a:schemeClr val="bg1">
                    <a:lumMod val="75000"/>
                  </a:schemeClr>
                </a:solidFill>
              </a:rPr>
              <a:t>による相互作用エネルギーの抽出</a:t>
            </a:r>
            <a:endParaRPr lang="en-US" altLang="ja-JP" sz="2200" dirty="0">
              <a:solidFill>
                <a:schemeClr val="bg1">
                  <a:lumMod val="75000"/>
                </a:schemeClr>
              </a:solidFill>
            </a:endParaRPr>
          </a:p>
          <a:p>
            <a:pPr marL="502920" indent="-457200">
              <a:buSzPct val="100000"/>
              <a:buFont typeface="+mj-lt"/>
              <a:buAutoNum type="arabicPeriod"/>
            </a:pPr>
            <a:r>
              <a:rPr kumimoji="1" lang="en-US" altLang="ja-JP" sz="2200" dirty="0" err="1">
                <a:solidFill>
                  <a:schemeClr val="bg1">
                    <a:lumMod val="75000"/>
                  </a:schemeClr>
                </a:solidFill>
              </a:rPr>
              <a:t>BioStation</a:t>
            </a:r>
            <a:r>
              <a:rPr kumimoji="1" lang="en-US" altLang="ja-JP" sz="2200" dirty="0">
                <a:solidFill>
                  <a:schemeClr val="bg1">
                    <a:lumMod val="75000"/>
                  </a:schemeClr>
                </a:solidFill>
              </a:rPr>
              <a:t> Viewer </a:t>
            </a:r>
            <a:r>
              <a:rPr kumimoji="1" lang="ja-JP" altLang="en-US" sz="2200" dirty="0">
                <a:solidFill>
                  <a:schemeClr val="bg1">
                    <a:lumMod val="75000"/>
                  </a:schemeClr>
                </a:solidFill>
              </a:rPr>
              <a:t>による相互作用エネルギーの解析</a:t>
            </a:r>
            <a:endParaRPr kumimoji="1" lang="en-US" altLang="ja-JP" sz="2200" dirty="0">
              <a:solidFill>
                <a:schemeClr val="bg1">
                  <a:lumMod val="75000"/>
                </a:schemeClr>
              </a:solidFill>
            </a:endParaRPr>
          </a:p>
          <a:p>
            <a:pPr marL="502920" indent="-457200">
              <a:buSzPct val="100000"/>
              <a:buFont typeface="+mj-lt"/>
              <a:buAutoNum type="arabicPeriod"/>
            </a:pPr>
            <a:r>
              <a:rPr lang="en-US" altLang="ja-JP" sz="2200" dirty="0" err="1">
                <a:solidFill>
                  <a:srgbClr val="FF0000"/>
                </a:solidFill>
              </a:rPr>
              <a:t>BioStation</a:t>
            </a:r>
            <a:r>
              <a:rPr lang="en-US" altLang="ja-JP" sz="2200" dirty="0">
                <a:solidFill>
                  <a:srgbClr val="FF0000"/>
                </a:solidFill>
              </a:rPr>
              <a:t> Viewer </a:t>
            </a:r>
            <a:r>
              <a:rPr lang="ja-JP" altLang="en-US" sz="2200" dirty="0">
                <a:solidFill>
                  <a:srgbClr val="FF0000"/>
                </a:solidFill>
              </a:rPr>
              <a:t>を用いない相互作用エネルギーの抽出と解析</a:t>
            </a:r>
            <a:endParaRPr kumimoji="1" lang="ja-JP" altLang="en-US" sz="2200" dirty="0">
              <a:solidFill>
                <a:srgbClr val="FF0000"/>
              </a:solidFill>
            </a:endParaRPr>
          </a:p>
        </p:txBody>
      </p:sp>
      <p:sp>
        <p:nvSpPr>
          <p:cNvPr id="5" name="スライド番号プレースホルダー 4">
            <a:extLst>
              <a:ext uri="{FF2B5EF4-FFF2-40B4-BE49-F238E27FC236}">
                <a16:creationId xmlns:a16="http://schemas.microsoft.com/office/drawing/2014/main" id="{DAB1A2C6-E410-8CA7-8162-B1AC45157900}"/>
              </a:ext>
            </a:extLst>
          </p:cNvPr>
          <p:cNvSpPr>
            <a:spLocks noGrp="1"/>
          </p:cNvSpPr>
          <p:nvPr>
            <p:ph type="sldNum" sz="quarter" idx="12"/>
          </p:nvPr>
        </p:nvSpPr>
        <p:spPr/>
        <p:txBody>
          <a:bodyPr/>
          <a:lstStyle/>
          <a:p>
            <a:fld id="{841E77BA-9784-44FD-97EA-FF142C44C1C8}" type="slidenum">
              <a:rPr kumimoji="1" lang="ja-JP" altLang="en-US" smtClean="0"/>
              <a:t>22</a:t>
            </a:fld>
            <a:endParaRPr kumimoji="1" lang="ja-JP" altLang="en-US"/>
          </a:p>
        </p:txBody>
      </p:sp>
    </p:spTree>
    <p:extLst>
      <p:ext uri="{BB962C8B-B14F-4D97-AF65-F5344CB8AC3E}">
        <p14:creationId xmlns:p14="http://schemas.microsoft.com/office/powerpoint/2010/main" val="2803793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A13D4-D95D-C34F-A36A-C2F07FD119FB}"/>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を用いないエネルギーの抽出と解析 </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771FD91D-728F-BA50-FEB6-A45D254F2911}"/>
              </a:ext>
            </a:extLst>
          </p:cNvPr>
          <p:cNvSpPr>
            <a:spLocks noGrp="1"/>
          </p:cNvSpPr>
          <p:nvPr>
            <p:ph idx="1"/>
          </p:nvPr>
        </p:nvSpPr>
        <p:spPr>
          <a:xfrm>
            <a:off x="415212" y="1050966"/>
            <a:ext cx="11341358" cy="5045033"/>
          </a:xfrm>
        </p:spPr>
        <p:txBody>
          <a:bodyPr>
            <a:normAutofit/>
          </a:bodyPr>
          <a:lstStyle/>
          <a:p>
            <a:r>
              <a:rPr kumimoji="1" lang="ja-JP" altLang="en-US" sz="1800" dirty="0"/>
              <a:t>ログファイルや </a:t>
            </a:r>
            <a:r>
              <a:rPr kumimoji="1" lang="en-US" altLang="ja-JP" sz="1800" dirty="0"/>
              <a:t>CPF </a:t>
            </a:r>
            <a:r>
              <a:rPr kumimoji="1" lang="ja-JP" altLang="en-US" sz="1800" dirty="0"/>
              <a:t>ファイルはテキストファイルなので、それらのフォーマットに基づいて、相互作用エネルギーを抽出することができる。</a:t>
            </a:r>
          </a:p>
          <a:p>
            <a:r>
              <a:rPr kumimoji="1" lang="ja-JP" altLang="en-US" sz="1800" dirty="0"/>
              <a:t>今回は、こちらで個人的に開発した </a:t>
            </a:r>
            <a:r>
              <a:rPr kumimoji="1" lang="en-US" altLang="ja-JP" sz="1800" dirty="0"/>
              <a:t>Python </a:t>
            </a:r>
            <a:r>
              <a:rPr kumimoji="1" lang="ja-JP" altLang="en-US" sz="1800" dirty="0"/>
              <a:t>スクリプトを用いて、富岳上で相互作用エネルギーを抽出する。</a:t>
            </a:r>
          </a:p>
          <a:p>
            <a:pPr marL="502920" indent="-457200">
              <a:buSzPct val="100000"/>
              <a:buFont typeface="+mj-lt"/>
              <a:buAutoNum type="arabicPeriod"/>
            </a:pPr>
            <a:r>
              <a:rPr kumimoji="1" lang="ja-JP" altLang="en-US" sz="1800" dirty="0"/>
              <a:t>富岳に </a:t>
            </a:r>
            <a:r>
              <a:rPr kumimoji="1" lang="en-US" altLang="ja-JP" sz="1800" dirty="0"/>
              <a:t>Putty </a:t>
            </a:r>
            <a:r>
              <a:rPr kumimoji="1" lang="ja-JP" altLang="en-US" sz="1800" dirty="0"/>
              <a:t>などのターミナルでログインする。</a:t>
            </a:r>
            <a:endParaRPr kumimoji="1" lang="en-US" altLang="ja-JP" sz="1800" dirty="0"/>
          </a:p>
          <a:p>
            <a:pPr marL="502920" indent="-457200">
              <a:buSzPct val="100000"/>
              <a:buFont typeface="+mj-lt"/>
              <a:buAutoNum type="arabicPeriod"/>
            </a:pPr>
            <a:r>
              <a:rPr lang="ja-JP" altLang="en-US" sz="1800" dirty="0"/>
              <a:t>富岳には </a:t>
            </a:r>
            <a:r>
              <a:rPr lang="en-US" altLang="ja-JP" sz="1800" dirty="0"/>
              <a:t>Python </a:t>
            </a:r>
            <a:r>
              <a:rPr lang="ja-JP" altLang="en-US" sz="1800" dirty="0"/>
              <a:t>が既にインストールされているので、スクリプト実行に必要なモジュール </a:t>
            </a:r>
            <a:r>
              <a:rPr lang="en-US" altLang="ja-JP" sz="1800" dirty="0" err="1"/>
              <a:t>numpy</a:t>
            </a:r>
            <a:r>
              <a:rPr lang="en-US" altLang="ja-JP" sz="1800" dirty="0"/>
              <a:t> </a:t>
            </a:r>
            <a:r>
              <a:rPr lang="ja-JP" altLang="en-US" sz="1800" dirty="0"/>
              <a:t>を</a:t>
            </a:r>
            <a:br>
              <a:rPr lang="en-US" altLang="ja-JP" sz="1800" dirty="0"/>
            </a:br>
            <a:r>
              <a:rPr lang="ja-JP" altLang="en-US" sz="1800" dirty="0"/>
              <a:t>インストールする。</a:t>
            </a:r>
            <a:endParaRPr lang="en-US" altLang="ja-JP" sz="1800" dirty="0"/>
          </a:p>
          <a:p>
            <a:pPr marL="502920" indent="-457200">
              <a:buSzPct val="100000"/>
              <a:buFont typeface="+mj-lt"/>
              <a:buAutoNum type="arabicPeriod"/>
            </a:pPr>
            <a:endParaRPr lang="en-US" altLang="ja-JP" sz="1800" dirty="0"/>
          </a:p>
          <a:p>
            <a:pPr marL="502920" indent="-457200">
              <a:buSzPct val="100000"/>
              <a:buFont typeface="+mj-lt"/>
              <a:buAutoNum type="arabicPeriod"/>
            </a:pPr>
            <a:r>
              <a:rPr lang="ja-JP" altLang="en-US" sz="1800" dirty="0"/>
              <a:t>スクリプトを入手する。</a:t>
            </a:r>
            <a:endParaRPr lang="en-US" altLang="ja-JP" sz="1800" dirty="0"/>
          </a:p>
          <a:p>
            <a:pPr marL="502920" indent="-457200">
              <a:buSzPct val="100000"/>
              <a:buFont typeface="+mj-lt"/>
              <a:buAutoNum type="arabicPeriod"/>
            </a:pPr>
            <a:endParaRPr lang="en-US" altLang="ja-JP" sz="1800" dirty="0"/>
          </a:p>
          <a:p>
            <a:pPr marL="502920" indent="-457200">
              <a:buSzPct val="100000"/>
              <a:buFont typeface="+mj-lt"/>
              <a:buAutoNum type="arabicPeriod"/>
            </a:pPr>
            <a:r>
              <a:rPr lang="ja-JP" altLang="en-US" sz="1800" dirty="0"/>
              <a:t>相互作用エネルギーを抽出する。</a:t>
            </a:r>
            <a:endParaRPr lang="en-US" altLang="ja-JP" sz="1800" dirty="0"/>
          </a:p>
          <a:p>
            <a:pPr marL="502920" indent="-457200">
              <a:buSzPct val="100000"/>
              <a:buFont typeface="+mj-lt"/>
              <a:buAutoNum type="arabicPeriod"/>
            </a:pPr>
            <a:endParaRPr lang="ja-JP" altLang="en-US" sz="1800" dirty="0"/>
          </a:p>
        </p:txBody>
      </p:sp>
      <p:sp>
        <p:nvSpPr>
          <p:cNvPr id="5" name="スライド番号プレースホルダー 4">
            <a:extLst>
              <a:ext uri="{FF2B5EF4-FFF2-40B4-BE49-F238E27FC236}">
                <a16:creationId xmlns:a16="http://schemas.microsoft.com/office/drawing/2014/main" id="{BF6D5B32-A653-C1E0-1FFA-D2640A43EEF2}"/>
              </a:ext>
            </a:extLst>
          </p:cNvPr>
          <p:cNvSpPr>
            <a:spLocks noGrp="1"/>
          </p:cNvSpPr>
          <p:nvPr>
            <p:ph type="sldNum" sz="quarter" idx="12"/>
          </p:nvPr>
        </p:nvSpPr>
        <p:spPr/>
        <p:txBody>
          <a:bodyPr/>
          <a:lstStyle/>
          <a:p>
            <a:fld id="{841E77BA-9784-44FD-97EA-FF142C44C1C8}" type="slidenum">
              <a:rPr kumimoji="1" lang="ja-JP" altLang="en-US" smtClean="0"/>
              <a:t>23</a:t>
            </a:fld>
            <a:endParaRPr kumimoji="1" lang="ja-JP" altLang="en-US"/>
          </a:p>
        </p:txBody>
      </p:sp>
      <p:sp>
        <p:nvSpPr>
          <p:cNvPr id="7" name="テキスト ボックス 6">
            <a:extLst>
              <a:ext uri="{FF2B5EF4-FFF2-40B4-BE49-F238E27FC236}">
                <a16:creationId xmlns:a16="http://schemas.microsoft.com/office/drawing/2014/main" id="{72FD8D11-DD8C-0EDC-B7AC-7FCEE539288C}"/>
              </a:ext>
            </a:extLst>
          </p:cNvPr>
          <p:cNvSpPr txBox="1"/>
          <p:nvPr/>
        </p:nvSpPr>
        <p:spPr>
          <a:xfrm>
            <a:off x="1003464" y="3363929"/>
            <a:ext cx="10640292" cy="369332"/>
          </a:xfrm>
          <a:prstGeom prst="rect">
            <a:avLst/>
          </a:prstGeom>
          <a:solidFill>
            <a:srgbClr val="FFFFCC"/>
          </a:solidFill>
        </p:spPr>
        <p:txBody>
          <a:bodyPr wrap="square" rtlCol="0">
            <a:spAutoFit/>
          </a:bodyPr>
          <a:lstStyle/>
          <a:p>
            <a:pPr algn="l"/>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 pip3 install </a:t>
            </a:r>
            <a:r>
              <a:rPr kumimoji="1" lang="en-US" altLang="ja-JP" b="1" dirty="0" err="1">
                <a:latin typeface="Courier New" panose="02070309020205020404" pitchFamily="49" charset="0"/>
                <a:ea typeface="Noto Sans CJK JP Regular" panose="020B0500000000000000" pitchFamily="34" charset="-128"/>
                <a:cs typeface="Courier New" panose="02070309020205020404" pitchFamily="49" charset="0"/>
              </a:rPr>
              <a:t>numpy</a:t>
            </a:r>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 --user</a:t>
            </a:r>
            <a:endParaRPr kumimoji="1" lang="ja-JP" altLang="en-US" b="1" dirty="0">
              <a:latin typeface="Courier New" panose="02070309020205020404" pitchFamily="49" charset="0"/>
              <a:ea typeface="Noto Sans CJK JP Regular" panose="020B0500000000000000" pitchFamily="34" charset="-128"/>
              <a:cs typeface="Courier New" panose="02070309020205020404" pitchFamily="49" charset="0"/>
            </a:endParaRPr>
          </a:p>
        </p:txBody>
      </p:sp>
      <p:sp>
        <p:nvSpPr>
          <p:cNvPr id="8" name="テキスト ボックス 7">
            <a:extLst>
              <a:ext uri="{FF2B5EF4-FFF2-40B4-BE49-F238E27FC236}">
                <a16:creationId xmlns:a16="http://schemas.microsoft.com/office/drawing/2014/main" id="{94B67ED0-F8F0-657F-D80B-315C4F7F68AC}"/>
              </a:ext>
            </a:extLst>
          </p:cNvPr>
          <p:cNvSpPr txBox="1"/>
          <p:nvPr/>
        </p:nvSpPr>
        <p:spPr>
          <a:xfrm>
            <a:off x="1003464" y="4229826"/>
            <a:ext cx="10640292" cy="369332"/>
          </a:xfrm>
          <a:prstGeom prst="rect">
            <a:avLst/>
          </a:prstGeom>
          <a:solidFill>
            <a:srgbClr val="FFFFCC"/>
          </a:solidFill>
        </p:spPr>
        <p:txBody>
          <a:bodyPr wrap="square" rtlCol="0">
            <a:spAutoFit/>
          </a:bodyPr>
          <a:lstStyle/>
          <a:p>
            <a:pPr algn="l"/>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 git clone https://github.com/Tatsuya-Ohyama/cpf2csv.git</a:t>
            </a:r>
            <a:endParaRPr kumimoji="1" lang="ja-JP" altLang="en-US" b="1" dirty="0">
              <a:latin typeface="Courier New" panose="02070309020205020404" pitchFamily="49" charset="0"/>
              <a:ea typeface="Noto Sans CJK JP Regular" panose="020B0500000000000000" pitchFamily="34" charset="-128"/>
              <a:cs typeface="Courier New" panose="02070309020205020404" pitchFamily="49" charset="0"/>
            </a:endParaRPr>
          </a:p>
        </p:txBody>
      </p:sp>
      <p:sp>
        <p:nvSpPr>
          <p:cNvPr id="9" name="テキスト ボックス 8">
            <a:extLst>
              <a:ext uri="{FF2B5EF4-FFF2-40B4-BE49-F238E27FC236}">
                <a16:creationId xmlns:a16="http://schemas.microsoft.com/office/drawing/2014/main" id="{4EC1C677-E390-5F89-8E37-0908A76AEA0D}"/>
              </a:ext>
            </a:extLst>
          </p:cNvPr>
          <p:cNvSpPr txBox="1"/>
          <p:nvPr/>
        </p:nvSpPr>
        <p:spPr>
          <a:xfrm>
            <a:off x="1003464" y="5159674"/>
            <a:ext cx="10640292" cy="646331"/>
          </a:xfrm>
          <a:prstGeom prst="rect">
            <a:avLst/>
          </a:prstGeom>
          <a:solidFill>
            <a:srgbClr val="FFFFCC"/>
          </a:solidFill>
        </p:spPr>
        <p:txBody>
          <a:bodyPr wrap="square" rtlCol="0">
            <a:spAutoFit/>
          </a:bodyPr>
          <a:lstStyle/>
          <a:p>
            <a:pPr algn="l"/>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 python cpf2csv/cpf2csv.py -a -</a:t>
            </a:r>
            <a:r>
              <a:rPr kumimoji="1" lang="en-US" altLang="ja-JP" b="1" dirty="0" err="1">
                <a:latin typeface="Courier New" panose="02070309020205020404" pitchFamily="49" charset="0"/>
                <a:ea typeface="Noto Sans CJK JP Regular" panose="020B0500000000000000" pitchFamily="34" charset="-128"/>
                <a:cs typeface="Courier New" panose="02070309020205020404" pitchFamily="49" charset="0"/>
              </a:rPr>
              <a:t>i</a:t>
            </a:r>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 </a:t>
            </a:r>
            <a:r>
              <a:rPr kumimoji="1" lang="en-US" altLang="ja-JP" b="1" dirty="0" err="1">
                <a:latin typeface="Courier New" panose="02070309020205020404" pitchFamily="49" charset="0"/>
                <a:ea typeface="Noto Sans CJK JP Regular" panose="020B0500000000000000" pitchFamily="34" charset="-128"/>
                <a:cs typeface="Courier New" panose="02070309020205020404" pitchFamily="49" charset="0"/>
              </a:rPr>
              <a:t>sample_data</a:t>
            </a:r>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/2rgp_tether05-renumberd_48n-2p-24t.log -o 2rgp_tether05-renumberd_48n-2p-24t</a:t>
            </a:r>
            <a:endParaRPr kumimoji="1" lang="ja-JP" altLang="en-US" b="1" dirty="0">
              <a:latin typeface="Courier New" panose="02070309020205020404" pitchFamily="49" charset="0"/>
              <a:ea typeface="Noto Sans CJK JP Regular" panose="020B0500000000000000" pitchFamily="34" charset="-128"/>
              <a:cs typeface="Courier New" panose="02070309020205020404" pitchFamily="49" charset="0"/>
            </a:endParaRPr>
          </a:p>
        </p:txBody>
      </p:sp>
      <p:sp>
        <p:nvSpPr>
          <p:cNvPr id="10" name="テキスト ボックス 9">
            <a:extLst>
              <a:ext uri="{FF2B5EF4-FFF2-40B4-BE49-F238E27FC236}">
                <a16:creationId xmlns:a16="http://schemas.microsoft.com/office/drawing/2014/main" id="{D0CFD3B2-92CE-D57B-E51D-D7F36497204E}"/>
              </a:ext>
            </a:extLst>
          </p:cNvPr>
          <p:cNvSpPr txBox="1"/>
          <p:nvPr/>
        </p:nvSpPr>
        <p:spPr>
          <a:xfrm>
            <a:off x="1282535" y="5783355"/>
            <a:ext cx="8027720" cy="923330"/>
          </a:xfrm>
          <a:prstGeom prst="rect">
            <a:avLst/>
          </a:prstGeom>
          <a:noFill/>
        </p:spPr>
        <p:txBody>
          <a:bodyPr wrap="square" rtlCol="0">
            <a:spAutoFit/>
          </a:bodyPr>
          <a:lstStyle/>
          <a:p>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-a</a:t>
            </a:r>
            <a:r>
              <a:rPr kumimoji="1" lang="en-US" altLang="ja-JP" dirty="0">
                <a:latin typeface="Noto Sans CJK JP Regular" panose="020B0500000000000000" pitchFamily="34" charset="-128"/>
                <a:ea typeface="Noto Sans CJK JP Regular" panose="020B0500000000000000" pitchFamily="34" charset="-128"/>
              </a:rPr>
              <a:t>: </a:t>
            </a:r>
            <a:r>
              <a:rPr kumimoji="1" lang="ja-JP" altLang="en-US" dirty="0">
                <a:latin typeface="Noto Sans CJK JP Regular" panose="020B0500000000000000" pitchFamily="34" charset="-128"/>
                <a:ea typeface="Noto Sans CJK JP Regular" panose="020B0500000000000000" pitchFamily="34" charset="-128"/>
              </a:rPr>
              <a:t>すべての相互作用エネルギーを出力する。</a:t>
            </a:r>
            <a:endParaRPr kumimoji="1" lang="en-US" altLang="ja-JP" dirty="0">
              <a:latin typeface="Noto Sans CJK JP Regular" panose="020B0500000000000000" pitchFamily="34" charset="-128"/>
              <a:ea typeface="Noto Sans CJK JP Regular" panose="020B0500000000000000" pitchFamily="34" charset="-128"/>
            </a:endParaRPr>
          </a:p>
          <a:p>
            <a:pPr algn="l"/>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a:t>
            </a:r>
            <a:r>
              <a:rPr kumimoji="1" lang="en-US" altLang="ja-JP" b="1" dirty="0" err="1">
                <a:latin typeface="Courier New" panose="02070309020205020404" pitchFamily="49" charset="0"/>
                <a:ea typeface="Noto Sans CJK JP Regular" panose="020B0500000000000000" pitchFamily="34" charset="-128"/>
                <a:cs typeface="Courier New" panose="02070309020205020404" pitchFamily="49" charset="0"/>
              </a:rPr>
              <a:t>i</a:t>
            </a:r>
            <a:r>
              <a:rPr kumimoji="1" lang="en-US" altLang="ja-JP" dirty="0">
                <a:latin typeface="Noto Sans CJK JP Regular" panose="020B0500000000000000" pitchFamily="34" charset="-128"/>
                <a:ea typeface="Noto Sans CJK JP Regular" panose="020B0500000000000000" pitchFamily="34" charset="-128"/>
              </a:rPr>
              <a:t>: </a:t>
            </a:r>
            <a:r>
              <a:rPr kumimoji="1" lang="ja-JP" altLang="en-US" dirty="0">
                <a:latin typeface="Noto Sans CJK JP Regular" panose="020B0500000000000000" pitchFamily="34" charset="-128"/>
                <a:ea typeface="Noto Sans CJK JP Regular" panose="020B0500000000000000" pitchFamily="34" charset="-128"/>
              </a:rPr>
              <a:t>入力する </a:t>
            </a:r>
            <a:r>
              <a:rPr kumimoji="1" lang="en-US" altLang="ja-JP" dirty="0">
                <a:latin typeface="Noto Sans CJK JP Regular" panose="020B0500000000000000" pitchFamily="34" charset="-128"/>
                <a:ea typeface="Noto Sans CJK JP Regular" panose="020B0500000000000000" pitchFamily="34" charset="-128"/>
              </a:rPr>
              <a:t>.log </a:t>
            </a:r>
            <a:r>
              <a:rPr kumimoji="1" lang="ja-JP" altLang="en-US" dirty="0">
                <a:latin typeface="Noto Sans CJK JP Regular" panose="020B0500000000000000" pitchFamily="34" charset="-128"/>
                <a:ea typeface="Noto Sans CJK JP Regular" panose="020B0500000000000000" pitchFamily="34" charset="-128"/>
              </a:rPr>
              <a:t>ファイルあるいは </a:t>
            </a:r>
            <a:r>
              <a:rPr kumimoji="1" lang="en-US" altLang="ja-JP" dirty="0">
                <a:latin typeface="Noto Sans CJK JP Regular" panose="020B0500000000000000" pitchFamily="34" charset="-128"/>
                <a:ea typeface="Noto Sans CJK JP Regular" panose="020B0500000000000000" pitchFamily="34" charset="-128"/>
              </a:rPr>
              <a:t>.</a:t>
            </a:r>
            <a:r>
              <a:rPr kumimoji="1" lang="en-US" altLang="ja-JP" dirty="0" err="1">
                <a:latin typeface="Noto Sans CJK JP Regular" panose="020B0500000000000000" pitchFamily="34" charset="-128"/>
                <a:ea typeface="Noto Sans CJK JP Regular" panose="020B0500000000000000" pitchFamily="34" charset="-128"/>
              </a:rPr>
              <a:t>cpf</a:t>
            </a:r>
            <a:r>
              <a:rPr kumimoji="1" lang="en-US" altLang="ja-JP" dirty="0">
                <a:latin typeface="Noto Sans CJK JP Regular" panose="020B0500000000000000" pitchFamily="34" charset="-128"/>
                <a:ea typeface="Noto Sans CJK JP Regular" panose="020B0500000000000000" pitchFamily="34" charset="-128"/>
              </a:rPr>
              <a:t> </a:t>
            </a:r>
            <a:r>
              <a:rPr kumimoji="1" lang="ja-JP" altLang="en-US" dirty="0">
                <a:latin typeface="Noto Sans CJK JP Regular" panose="020B0500000000000000" pitchFamily="34" charset="-128"/>
                <a:ea typeface="Noto Sans CJK JP Regular" panose="020B0500000000000000" pitchFamily="34" charset="-128"/>
              </a:rPr>
              <a:t>ファイルを指定する。</a:t>
            </a:r>
            <a:endParaRPr kumimoji="1" lang="en-US" altLang="ja-JP" dirty="0">
              <a:latin typeface="Noto Sans CJK JP Regular" panose="020B0500000000000000" pitchFamily="34" charset="-128"/>
              <a:ea typeface="Noto Sans CJK JP Regular" panose="020B0500000000000000" pitchFamily="34" charset="-128"/>
            </a:endParaRPr>
          </a:p>
          <a:p>
            <a:pPr algn="l"/>
            <a:r>
              <a:rPr kumimoji="1" lang="en-US" altLang="ja-JP" b="1" dirty="0">
                <a:latin typeface="Courier New" panose="02070309020205020404" pitchFamily="49" charset="0"/>
                <a:ea typeface="Noto Sans CJK JP Regular" panose="020B0500000000000000" pitchFamily="34" charset="-128"/>
                <a:cs typeface="Courier New" panose="02070309020205020404" pitchFamily="49" charset="0"/>
              </a:rPr>
              <a:t>-o</a:t>
            </a:r>
            <a:r>
              <a:rPr kumimoji="1" lang="en-US" altLang="ja-JP" dirty="0">
                <a:latin typeface="Noto Sans CJK JP Regular" panose="020B0500000000000000" pitchFamily="34" charset="-128"/>
                <a:ea typeface="Noto Sans CJK JP Regular" panose="020B0500000000000000" pitchFamily="34" charset="-128"/>
              </a:rPr>
              <a:t>: </a:t>
            </a:r>
            <a:r>
              <a:rPr kumimoji="1" lang="ja-JP" altLang="en-US" dirty="0">
                <a:latin typeface="Noto Sans CJK JP Regular" panose="020B0500000000000000" pitchFamily="34" charset="-128"/>
                <a:ea typeface="Noto Sans CJK JP Regular" panose="020B0500000000000000" pitchFamily="34" charset="-128"/>
              </a:rPr>
              <a:t>出力ファイルの接頭辞を指定する。</a:t>
            </a:r>
            <a:endParaRPr kumimoji="1" lang="en-US" altLang="ja-JP" dirty="0">
              <a:latin typeface="Noto Sans CJK JP Regular" panose="020B0500000000000000" pitchFamily="34" charset="-128"/>
              <a:ea typeface="Noto Sans CJK JP Regular" panose="020B0500000000000000" pitchFamily="34" charset="-128"/>
            </a:endParaRPr>
          </a:p>
        </p:txBody>
      </p:sp>
    </p:spTree>
    <p:extLst>
      <p:ext uri="{BB962C8B-B14F-4D97-AF65-F5344CB8AC3E}">
        <p14:creationId xmlns:p14="http://schemas.microsoft.com/office/powerpoint/2010/main" val="174139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209B6-C572-B826-A308-7D6DB5B0ABCE}"/>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を用いないエネルギーの抽出と解析 </a:t>
            </a:r>
            <a:r>
              <a:rPr kumimoji="1" lang="en-US" altLang="ja-JP" dirty="0"/>
              <a:t>(1/2)</a:t>
            </a:r>
            <a:endParaRPr kumimoji="1" lang="ja-JP" altLang="en-US" dirty="0"/>
          </a:p>
        </p:txBody>
      </p:sp>
      <p:sp>
        <p:nvSpPr>
          <p:cNvPr id="3" name="コンテンツ プレースホルダー 2">
            <a:extLst>
              <a:ext uri="{FF2B5EF4-FFF2-40B4-BE49-F238E27FC236}">
                <a16:creationId xmlns:a16="http://schemas.microsoft.com/office/drawing/2014/main" id="{1BF5A3D1-A090-040A-D907-F42E3CBEA049}"/>
              </a:ext>
            </a:extLst>
          </p:cNvPr>
          <p:cNvSpPr>
            <a:spLocks noGrp="1"/>
          </p:cNvSpPr>
          <p:nvPr>
            <p:ph idx="1"/>
          </p:nvPr>
        </p:nvSpPr>
        <p:spPr>
          <a:xfrm>
            <a:off x="415212" y="1156996"/>
            <a:ext cx="11341358" cy="2316536"/>
          </a:xfrm>
        </p:spPr>
        <p:txBody>
          <a:bodyPr/>
          <a:lstStyle/>
          <a:p>
            <a:pPr marL="355600" indent="-311150">
              <a:buSzPct val="100000"/>
              <a:buFont typeface="+mj-lt"/>
              <a:buAutoNum type="arabicPeriod" startAt="5"/>
            </a:pPr>
            <a:r>
              <a:rPr kumimoji="1" lang="ja-JP" altLang="en-US" dirty="0"/>
              <a:t>プログラムの実行により、</a:t>
            </a:r>
            <a:r>
              <a:rPr lang="ja-JP" altLang="en-US" dirty="0"/>
              <a:t>フラグメント </a:t>
            </a:r>
            <a:r>
              <a:rPr lang="en-US" altLang="ja-JP" dirty="0" err="1"/>
              <a:t>i</a:t>
            </a:r>
            <a:r>
              <a:rPr lang="en-US" altLang="ja-JP" dirty="0"/>
              <a:t> </a:t>
            </a:r>
            <a:r>
              <a:rPr lang="ja-JP" altLang="en-US" dirty="0"/>
              <a:t>と </a:t>
            </a:r>
            <a:r>
              <a:rPr lang="en-US" altLang="ja-JP" dirty="0"/>
              <a:t>j </a:t>
            </a:r>
            <a:r>
              <a:rPr lang="ja-JP" altLang="en-US" dirty="0"/>
              <a:t>の相互作用マトリックスデータが </a:t>
            </a:r>
            <a:br>
              <a:rPr lang="en-US" altLang="ja-JP" dirty="0"/>
            </a:br>
            <a:r>
              <a:rPr lang="en-US" altLang="ja-JP" dirty="0"/>
              <a:t>10 </a:t>
            </a:r>
            <a:r>
              <a:rPr lang="ja-JP" altLang="en-US" dirty="0"/>
              <a:t>ファイル出力される。</a:t>
            </a:r>
            <a:endParaRPr lang="en-US" altLang="ja-JP" dirty="0"/>
          </a:p>
          <a:p>
            <a:pPr marL="355600" indent="-311150">
              <a:buSzPct val="100000"/>
              <a:buFont typeface="+mj-lt"/>
              <a:buAutoNum type="arabicPeriod" startAt="5"/>
            </a:pPr>
            <a:r>
              <a:rPr kumimoji="1" lang="ja-JP" altLang="en-US" dirty="0"/>
              <a:t>得られた </a:t>
            </a:r>
            <a:r>
              <a:rPr kumimoji="1" lang="en-US" altLang="ja-JP" dirty="0"/>
              <a:t>.csv </a:t>
            </a:r>
            <a:r>
              <a:rPr kumimoji="1" lang="ja-JP" altLang="en-US" dirty="0"/>
              <a:t>ファイルを </a:t>
            </a:r>
            <a:r>
              <a:rPr kumimoji="1" lang="en-US" altLang="ja-JP" dirty="0"/>
              <a:t>WinSCP </a:t>
            </a:r>
            <a:r>
              <a:rPr kumimoji="1" lang="ja-JP" altLang="en-US" dirty="0"/>
              <a:t>などで転送する。</a:t>
            </a:r>
            <a:endParaRPr kumimoji="1" lang="en-US" altLang="ja-JP" dirty="0"/>
          </a:p>
          <a:p>
            <a:pPr marL="355600" indent="-311150">
              <a:buSzPct val="100000"/>
              <a:buFont typeface="+mj-lt"/>
              <a:buAutoNum type="arabicPeriod" startAt="5"/>
            </a:pPr>
            <a:r>
              <a:rPr lang="en-US" altLang="ja-JP" dirty="0"/>
              <a:t>Excel </a:t>
            </a:r>
            <a:r>
              <a:rPr lang="ja-JP" altLang="en-US" dirty="0"/>
              <a:t>で、</a:t>
            </a:r>
            <a:r>
              <a:rPr lang="en-US" altLang="ja-JP" dirty="0"/>
              <a:t>.csv </a:t>
            </a:r>
            <a:r>
              <a:rPr lang="ja-JP" altLang="en-US" dirty="0"/>
              <a:t>ファイルを開く。</a:t>
            </a:r>
            <a:endParaRPr lang="en-US" altLang="ja-JP" dirty="0"/>
          </a:p>
          <a:p>
            <a:pPr marL="355600" indent="-311150">
              <a:buSzPct val="100000"/>
              <a:buFont typeface="+mj-lt"/>
              <a:buAutoNum type="arabicPeriod" startAt="5"/>
            </a:pPr>
            <a:r>
              <a:rPr kumimoji="1" lang="ja-JP" altLang="en-US" dirty="0"/>
              <a:t>必要に応じて </a:t>
            </a:r>
            <a:r>
              <a:rPr kumimoji="1" lang="en-US" altLang="ja-JP" dirty="0"/>
              <a:t>.csv </a:t>
            </a:r>
            <a:r>
              <a:rPr kumimoji="1" lang="ja-JP" altLang="en-US" dirty="0"/>
              <a:t>ファイルを加工して、グラフを作成する </a:t>
            </a:r>
            <a:r>
              <a:rPr kumimoji="1" lang="en-US" altLang="ja-JP" dirty="0"/>
              <a:t>(</a:t>
            </a:r>
            <a:r>
              <a:rPr kumimoji="1" lang="ja-JP" altLang="en-US" dirty="0"/>
              <a:t>例</a:t>
            </a:r>
            <a:r>
              <a:rPr kumimoji="1" lang="en-US" altLang="ja-JP" dirty="0"/>
              <a:t>: </a:t>
            </a:r>
            <a:r>
              <a:rPr kumimoji="1" lang="en-US" altLang="ja-JP" b="1" dirty="0">
                <a:latin typeface="Courier New" panose="02070309020205020404" pitchFamily="49" charset="0"/>
                <a:cs typeface="Courier New" panose="02070309020205020404" pitchFamily="49" charset="0"/>
              </a:rPr>
              <a:t>IFIE_graph.xlsx</a:t>
            </a:r>
            <a:r>
              <a:rPr kumimoji="1" lang="en-US" altLang="ja-JP" dirty="0"/>
              <a:t>)</a:t>
            </a:r>
            <a:r>
              <a:rPr kumimoji="1" lang="ja-JP" altLang="en-US" dirty="0"/>
              <a:t>。</a:t>
            </a:r>
          </a:p>
        </p:txBody>
      </p:sp>
      <p:sp>
        <p:nvSpPr>
          <p:cNvPr id="4" name="スライド番号プレースホルダー 3">
            <a:extLst>
              <a:ext uri="{FF2B5EF4-FFF2-40B4-BE49-F238E27FC236}">
                <a16:creationId xmlns:a16="http://schemas.microsoft.com/office/drawing/2014/main" id="{6E004DE0-7165-B383-F758-3F0239B60705}"/>
              </a:ext>
            </a:extLst>
          </p:cNvPr>
          <p:cNvSpPr>
            <a:spLocks noGrp="1"/>
          </p:cNvSpPr>
          <p:nvPr>
            <p:ph type="sldNum" sz="quarter" idx="12"/>
          </p:nvPr>
        </p:nvSpPr>
        <p:spPr/>
        <p:txBody>
          <a:bodyPr/>
          <a:lstStyle/>
          <a:p>
            <a:fld id="{841E77BA-9784-44FD-97EA-FF142C44C1C8}" type="slidenum">
              <a:rPr kumimoji="1" lang="ja-JP" altLang="en-US" smtClean="0"/>
              <a:t>24</a:t>
            </a:fld>
            <a:endParaRPr kumimoji="1" lang="ja-JP" altLang="en-US"/>
          </a:p>
        </p:txBody>
      </p:sp>
      <p:pic>
        <p:nvPicPr>
          <p:cNvPr id="6" name="図 5">
            <a:extLst>
              <a:ext uri="{FF2B5EF4-FFF2-40B4-BE49-F238E27FC236}">
                <a16:creationId xmlns:a16="http://schemas.microsoft.com/office/drawing/2014/main" id="{DB710118-308C-FC01-8094-6064F4A56998}"/>
              </a:ext>
            </a:extLst>
          </p:cNvPr>
          <p:cNvPicPr>
            <a:picLocks noChangeAspect="1"/>
          </p:cNvPicPr>
          <p:nvPr/>
        </p:nvPicPr>
        <p:blipFill rotWithShape="1">
          <a:blip r:embed="rId2">
            <a:extLst>
              <a:ext uri="{28A0092B-C50C-407E-A947-70E740481C1C}">
                <a14:useLocalDpi xmlns:a14="http://schemas.microsoft.com/office/drawing/2010/main" val="0"/>
              </a:ext>
            </a:extLst>
          </a:blip>
          <a:srcRect r="28739"/>
          <a:stretch/>
        </p:blipFill>
        <p:spPr>
          <a:xfrm>
            <a:off x="558140" y="3757694"/>
            <a:ext cx="2818851" cy="2316536"/>
          </a:xfrm>
          <a:prstGeom prst="rect">
            <a:avLst/>
          </a:prstGeom>
        </p:spPr>
      </p:pic>
      <p:graphicFrame>
        <p:nvGraphicFramePr>
          <p:cNvPr id="7" name="グラフ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7005504"/>
              </p:ext>
            </p:extLst>
          </p:nvPr>
        </p:nvGraphicFramePr>
        <p:xfrm>
          <a:off x="7525929" y="3797008"/>
          <a:ext cx="4182207" cy="2657230"/>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図 8">
            <a:extLst>
              <a:ext uri="{FF2B5EF4-FFF2-40B4-BE49-F238E27FC236}">
                <a16:creationId xmlns:a16="http://schemas.microsoft.com/office/drawing/2014/main" id="{447CBE06-05F2-1703-268D-BFF9B316A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947" y="3757694"/>
            <a:ext cx="2736731" cy="2316536"/>
          </a:xfrm>
          <a:prstGeom prst="rect">
            <a:avLst/>
          </a:prstGeom>
        </p:spPr>
      </p:pic>
      <p:sp>
        <p:nvSpPr>
          <p:cNvPr id="10" name="矢印: 右 9">
            <a:extLst>
              <a:ext uri="{FF2B5EF4-FFF2-40B4-BE49-F238E27FC236}">
                <a16:creationId xmlns:a16="http://schemas.microsoft.com/office/drawing/2014/main" id="{C00B74A0-58A1-E780-7256-53164FA6011D}"/>
              </a:ext>
            </a:extLst>
          </p:cNvPr>
          <p:cNvSpPr/>
          <p:nvPr/>
        </p:nvSpPr>
        <p:spPr>
          <a:xfrm>
            <a:off x="3532909" y="4661065"/>
            <a:ext cx="439387" cy="4156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
        <p:nvSpPr>
          <p:cNvPr id="11" name="矢印: 右 10">
            <a:extLst>
              <a:ext uri="{FF2B5EF4-FFF2-40B4-BE49-F238E27FC236}">
                <a16:creationId xmlns:a16="http://schemas.microsoft.com/office/drawing/2014/main" id="{7350B21D-9E4C-1507-9B8F-4B89ABB8191A}"/>
              </a:ext>
            </a:extLst>
          </p:cNvPr>
          <p:cNvSpPr/>
          <p:nvPr/>
        </p:nvSpPr>
        <p:spPr>
          <a:xfrm>
            <a:off x="7086542" y="4661065"/>
            <a:ext cx="439387" cy="41563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2000" dirty="0">
              <a:solidFill>
                <a:schemeClr val="tx1"/>
              </a:solidFill>
              <a:latin typeface="Noto Sans CJK JP Regular" panose="020B0500000000000000" pitchFamily="34" charset="-128"/>
              <a:ea typeface="Noto Sans CJK JP Regular" panose="020B0500000000000000" pitchFamily="34" charset="-128"/>
              <a:cs typeface="Noto Mono" panose="020B0609030804020204" pitchFamily="49" charset="0"/>
            </a:endParaRPr>
          </a:p>
        </p:txBody>
      </p:sp>
    </p:spTree>
    <p:extLst>
      <p:ext uri="{BB962C8B-B14F-4D97-AF65-F5344CB8AC3E}">
        <p14:creationId xmlns:p14="http://schemas.microsoft.com/office/powerpoint/2010/main" val="4211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CFD878-990B-DD24-FD67-3D3434DD4501}"/>
              </a:ext>
            </a:extLst>
          </p:cNvPr>
          <p:cNvSpPr>
            <a:spLocks noGrp="1"/>
          </p:cNvSpPr>
          <p:nvPr>
            <p:ph type="title"/>
          </p:nvPr>
        </p:nvSpPr>
        <p:spPr/>
        <p:txBody>
          <a:bodyPr/>
          <a:lstStyle/>
          <a:p>
            <a:r>
              <a:rPr kumimoji="1" lang="ja-JP" altLang="en-US" dirty="0"/>
              <a:t>本講義のまとめ</a:t>
            </a:r>
          </a:p>
        </p:txBody>
      </p:sp>
      <p:sp>
        <p:nvSpPr>
          <p:cNvPr id="3" name="コンテンツ プレースホルダー 2">
            <a:extLst>
              <a:ext uri="{FF2B5EF4-FFF2-40B4-BE49-F238E27FC236}">
                <a16:creationId xmlns:a16="http://schemas.microsoft.com/office/drawing/2014/main" id="{DABDE97E-C0A9-4856-0272-95490DCE0C57}"/>
              </a:ext>
            </a:extLst>
          </p:cNvPr>
          <p:cNvSpPr>
            <a:spLocks noGrp="1"/>
          </p:cNvSpPr>
          <p:nvPr>
            <p:ph sz="half" idx="1"/>
          </p:nvPr>
        </p:nvSpPr>
        <p:spPr/>
        <p:txBody>
          <a:bodyPr/>
          <a:lstStyle/>
          <a:p>
            <a:r>
              <a:rPr kumimoji="1" lang="en-US" altLang="ja-JP" dirty="0"/>
              <a:t>FMO </a:t>
            </a:r>
            <a:r>
              <a:rPr kumimoji="1" lang="ja-JP" altLang="en-US" dirty="0"/>
              <a:t>計算を用いることにより、</a:t>
            </a:r>
            <a:br>
              <a:rPr kumimoji="1" lang="en-US" altLang="ja-JP" dirty="0"/>
            </a:br>
            <a:r>
              <a:rPr kumimoji="1" lang="ja-JP" altLang="en-US" dirty="0"/>
              <a:t>フラグメント毎の相互作用が解析可能である。</a:t>
            </a:r>
            <a:endParaRPr kumimoji="1" lang="en-US" altLang="ja-JP" dirty="0"/>
          </a:p>
          <a:p>
            <a:r>
              <a:rPr lang="en-US" altLang="ja-JP" dirty="0"/>
              <a:t>FMO </a:t>
            </a:r>
            <a:r>
              <a:rPr lang="ja-JP" altLang="en-US" dirty="0"/>
              <a:t>計算で算出される相互作用は、</a:t>
            </a:r>
            <a:br>
              <a:rPr lang="en-US" altLang="ja-JP" dirty="0"/>
            </a:br>
            <a:r>
              <a:rPr lang="en-US" altLang="ja-JP" dirty="0"/>
              <a:t>PIEDA </a:t>
            </a:r>
            <a:r>
              <a:rPr lang="ja-JP" altLang="en-US" dirty="0"/>
              <a:t>によって、静電エネルギー </a:t>
            </a:r>
            <a:r>
              <a:rPr lang="en-US" altLang="ja-JP" dirty="0"/>
              <a:t>(ES)</a:t>
            </a:r>
            <a:r>
              <a:rPr lang="ja-JP" altLang="en-US" dirty="0"/>
              <a:t>、</a:t>
            </a:r>
            <a:br>
              <a:rPr lang="en-US" altLang="ja-JP" dirty="0"/>
            </a:br>
            <a:r>
              <a:rPr lang="ja-JP" altLang="en-US" dirty="0"/>
              <a:t>交換反発エネルギー </a:t>
            </a:r>
            <a:r>
              <a:rPr lang="en-US" altLang="ja-JP" dirty="0"/>
              <a:t>(EX)</a:t>
            </a:r>
            <a:r>
              <a:rPr lang="ja-JP" altLang="en-US" dirty="0"/>
              <a:t>、電荷移動</a:t>
            </a:r>
            <a:br>
              <a:rPr lang="en-US" altLang="ja-JP" dirty="0"/>
            </a:br>
            <a:r>
              <a:rPr lang="ja-JP" altLang="en-US" dirty="0"/>
              <a:t>エネルギー </a:t>
            </a:r>
            <a:r>
              <a:rPr lang="en-US" altLang="ja-JP" dirty="0"/>
              <a:t>(</a:t>
            </a:r>
            <a:r>
              <a:rPr lang="en-US" altLang="ja-JP" dirty="0" err="1"/>
              <a:t>CT+mix</a:t>
            </a:r>
            <a:r>
              <a:rPr lang="en-US" altLang="ja-JP" dirty="0"/>
              <a:t>)</a:t>
            </a:r>
            <a:r>
              <a:rPr lang="ja-JP" altLang="en-US" dirty="0"/>
              <a:t>、分散エネルギー </a:t>
            </a:r>
            <a:r>
              <a:rPr lang="en-US" altLang="ja-JP" dirty="0"/>
              <a:t>(DI) </a:t>
            </a:r>
            <a:r>
              <a:rPr lang="ja-JP" altLang="en-US" dirty="0"/>
              <a:t>の </a:t>
            </a:r>
            <a:r>
              <a:rPr lang="en-US" altLang="ja-JP" dirty="0"/>
              <a:t>4 </a:t>
            </a:r>
            <a:r>
              <a:rPr lang="ja-JP" altLang="en-US" dirty="0"/>
              <a:t>種類に分割できる。</a:t>
            </a:r>
            <a:endParaRPr lang="en-US" altLang="ja-JP" dirty="0"/>
          </a:p>
          <a:p>
            <a:r>
              <a:rPr kumimoji="1" lang="en-US" altLang="ja-JP" dirty="0"/>
              <a:t>4 </a:t>
            </a:r>
            <a:r>
              <a:rPr kumimoji="1" lang="ja-JP" altLang="en-US" dirty="0"/>
              <a:t>種類の相互作用エネルギー項の</a:t>
            </a:r>
            <a:br>
              <a:rPr kumimoji="1" lang="en-US" altLang="ja-JP" dirty="0"/>
            </a:br>
            <a:r>
              <a:rPr kumimoji="1" lang="ja-JP" altLang="en-US" dirty="0"/>
              <a:t>組み合わせと、構造から相互作用の種類を</a:t>
            </a:r>
            <a:br>
              <a:rPr kumimoji="1" lang="en-US" altLang="ja-JP" dirty="0"/>
            </a:br>
            <a:r>
              <a:rPr kumimoji="1" lang="ja-JP" altLang="en-US" dirty="0"/>
              <a:t>特定することができる。</a:t>
            </a:r>
          </a:p>
        </p:txBody>
      </p:sp>
      <p:sp>
        <p:nvSpPr>
          <p:cNvPr id="4" name="コンテンツ プレースホルダー 3">
            <a:extLst>
              <a:ext uri="{FF2B5EF4-FFF2-40B4-BE49-F238E27FC236}">
                <a16:creationId xmlns:a16="http://schemas.microsoft.com/office/drawing/2014/main" id="{C5FFECA3-68CD-BCF3-98E2-D4BD088B8612}"/>
              </a:ext>
            </a:extLst>
          </p:cNvPr>
          <p:cNvSpPr>
            <a:spLocks noGrp="1"/>
          </p:cNvSpPr>
          <p:nvPr>
            <p:ph sz="half" idx="2"/>
          </p:nvPr>
        </p:nvSpPr>
        <p:spPr/>
        <p:txBody>
          <a:bodyPr/>
          <a:lstStyle/>
          <a:p>
            <a:r>
              <a:rPr kumimoji="1" lang="en-US" altLang="ja-JP" dirty="0" err="1"/>
              <a:t>BioStation</a:t>
            </a:r>
            <a:r>
              <a:rPr kumimoji="1" lang="en-US" altLang="ja-JP" dirty="0"/>
              <a:t> Viewer </a:t>
            </a:r>
            <a:r>
              <a:rPr kumimoji="1" lang="ja-JP" altLang="en-US" dirty="0"/>
              <a:t>による解析</a:t>
            </a:r>
            <a:endParaRPr kumimoji="1" lang="en-US" altLang="ja-JP" dirty="0"/>
          </a:p>
          <a:p>
            <a:pPr lvl="1"/>
            <a:r>
              <a:rPr lang="en-US" altLang="ja-JP" dirty="0"/>
              <a:t>CPF </a:t>
            </a:r>
            <a:r>
              <a:rPr lang="ja-JP" altLang="en-US" dirty="0"/>
              <a:t>ファイルから相互作用エネルギーを抽出することができる。</a:t>
            </a:r>
            <a:endParaRPr lang="en-US" altLang="ja-JP" dirty="0"/>
          </a:p>
          <a:p>
            <a:pPr lvl="1"/>
            <a:r>
              <a:rPr lang="ja-JP" altLang="en-US" dirty="0"/>
              <a:t>相互作用エネルギーの強さを構造の色で</a:t>
            </a:r>
            <a:br>
              <a:rPr lang="en-US" altLang="ja-JP" dirty="0"/>
            </a:br>
            <a:r>
              <a:rPr lang="ja-JP" altLang="en-US" dirty="0"/>
              <a:t>可視化することができる。</a:t>
            </a:r>
            <a:endParaRPr lang="en-US" altLang="ja-JP" dirty="0"/>
          </a:p>
          <a:p>
            <a:endParaRPr lang="en-US" altLang="ja-JP" dirty="0"/>
          </a:p>
          <a:p>
            <a:r>
              <a:rPr lang="en-US" altLang="ja-JP" dirty="0" err="1"/>
              <a:t>BioStation</a:t>
            </a:r>
            <a:r>
              <a:rPr lang="en-US" altLang="ja-JP" dirty="0"/>
              <a:t> Viewer </a:t>
            </a:r>
            <a:r>
              <a:rPr lang="ja-JP" altLang="en-US" dirty="0"/>
              <a:t>を用いない場合でも、</a:t>
            </a:r>
            <a:r>
              <a:rPr lang="en-US" altLang="ja-JP" dirty="0"/>
              <a:t>cpf2csv.py </a:t>
            </a:r>
            <a:r>
              <a:rPr lang="ja-JP" altLang="en-US" dirty="0"/>
              <a:t>などのスクリプトを用いることで、相互作用エネルギーを抽出することができ、</a:t>
            </a:r>
            <a:r>
              <a:rPr lang="en-US" altLang="ja-JP" dirty="0"/>
              <a:t>Excel </a:t>
            </a:r>
            <a:r>
              <a:rPr lang="ja-JP" altLang="en-US" dirty="0"/>
              <a:t>上でグラフを描画することができる。</a:t>
            </a:r>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1EA41B73-4BC2-5498-F001-2C9784E97581}"/>
              </a:ext>
            </a:extLst>
          </p:cNvPr>
          <p:cNvSpPr>
            <a:spLocks noGrp="1"/>
          </p:cNvSpPr>
          <p:nvPr>
            <p:ph type="sldNum" sz="quarter" idx="12"/>
          </p:nvPr>
        </p:nvSpPr>
        <p:spPr/>
        <p:txBody>
          <a:bodyPr/>
          <a:lstStyle/>
          <a:p>
            <a:fld id="{841E77BA-9784-44FD-97EA-FF142C44C1C8}" type="slidenum">
              <a:rPr kumimoji="1" lang="ja-JP" altLang="en-US" smtClean="0"/>
              <a:t>25</a:t>
            </a:fld>
            <a:endParaRPr kumimoji="1" lang="ja-JP" altLang="en-US"/>
          </a:p>
        </p:txBody>
      </p:sp>
    </p:spTree>
    <p:extLst>
      <p:ext uri="{BB962C8B-B14F-4D97-AF65-F5344CB8AC3E}">
        <p14:creationId xmlns:p14="http://schemas.microsoft.com/office/powerpoint/2010/main" val="296941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B441DD-6F1C-5FBB-764A-DCE3F9B440A2}"/>
              </a:ext>
            </a:extLst>
          </p:cNvPr>
          <p:cNvSpPr>
            <a:spLocks noGrp="1"/>
          </p:cNvSpPr>
          <p:nvPr>
            <p:ph type="title"/>
          </p:nvPr>
        </p:nvSpPr>
        <p:spPr/>
        <p:txBody>
          <a:bodyPr/>
          <a:lstStyle/>
          <a:p>
            <a:r>
              <a:rPr kumimoji="1" lang="en-US" altLang="ja-JP" dirty="0" err="1"/>
              <a:t>BioStation</a:t>
            </a:r>
            <a:r>
              <a:rPr kumimoji="1" lang="en-US" altLang="ja-JP" dirty="0"/>
              <a:t> Viewer </a:t>
            </a:r>
            <a:r>
              <a:rPr kumimoji="1" lang="ja-JP" altLang="en-US" dirty="0"/>
              <a:t>の既知の問題</a:t>
            </a:r>
          </a:p>
        </p:txBody>
      </p:sp>
      <p:sp>
        <p:nvSpPr>
          <p:cNvPr id="3" name="コンテンツ プレースホルダー 2">
            <a:extLst>
              <a:ext uri="{FF2B5EF4-FFF2-40B4-BE49-F238E27FC236}">
                <a16:creationId xmlns:a16="http://schemas.microsoft.com/office/drawing/2014/main" id="{0B6051DA-16AB-F9FE-EDD4-F52153D61939}"/>
              </a:ext>
            </a:extLst>
          </p:cNvPr>
          <p:cNvSpPr>
            <a:spLocks noGrp="1"/>
          </p:cNvSpPr>
          <p:nvPr>
            <p:ph sz="half" idx="1"/>
          </p:nvPr>
        </p:nvSpPr>
        <p:spPr>
          <a:xfrm>
            <a:off x="396549" y="1127446"/>
            <a:ext cx="6371804" cy="5326228"/>
          </a:xfrm>
        </p:spPr>
        <p:txBody>
          <a:bodyPr>
            <a:normAutofit lnSpcReduction="10000"/>
          </a:bodyPr>
          <a:lstStyle/>
          <a:p>
            <a:r>
              <a:rPr kumimoji="1" lang="ja-JP" altLang="en-US" dirty="0"/>
              <a:t>問題</a:t>
            </a:r>
            <a:r>
              <a:rPr kumimoji="1" lang="en-US" altLang="ja-JP" dirty="0"/>
              <a:t>:</a:t>
            </a:r>
          </a:p>
          <a:p>
            <a:pPr lvl="1"/>
            <a:r>
              <a:rPr kumimoji="1" lang="en-US" altLang="ja-JP" dirty="0"/>
              <a:t>AMD Radeon </a:t>
            </a:r>
            <a:r>
              <a:rPr kumimoji="1" lang="ja-JP" altLang="en-US" dirty="0"/>
              <a:t>系のグラフィックカード </a:t>
            </a:r>
            <a:r>
              <a:rPr kumimoji="1" lang="en-US" altLang="ja-JP" dirty="0"/>
              <a:t>(</a:t>
            </a:r>
            <a:r>
              <a:rPr kumimoji="1" lang="ja-JP" altLang="en-US" dirty="0"/>
              <a:t>右図の</a:t>
            </a:r>
            <a:br>
              <a:rPr kumimoji="1" lang="en-US" altLang="ja-JP" dirty="0"/>
            </a:br>
            <a:r>
              <a:rPr kumimoji="1" lang="ja-JP" altLang="en-US" dirty="0"/>
              <a:t>ロゴシール入りの </a:t>
            </a:r>
            <a:r>
              <a:rPr kumimoji="1" lang="en-US" altLang="ja-JP" dirty="0"/>
              <a:t>PC) </a:t>
            </a:r>
            <a:r>
              <a:rPr kumimoji="1" lang="ja-JP" altLang="en-US" dirty="0"/>
              <a:t>では、右下図のように</a:t>
            </a:r>
            <a:br>
              <a:rPr kumimoji="1" lang="en-US" altLang="ja-JP" dirty="0"/>
            </a:br>
            <a:r>
              <a:rPr kumimoji="1" lang="en-US" altLang="ja-JP" dirty="0" err="1"/>
              <a:t>BioStation</a:t>
            </a:r>
            <a:r>
              <a:rPr kumimoji="1" lang="en-US" altLang="ja-JP" dirty="0"/>
              <a:t> Viewer </a:t>
            </a:r>
            <a:r>
              <a:rPr kumimoji="1" lang="ja-JP" altLang="en-US" dirty="0"/>
              <a:t>のグラフィックがおかしくなる場合があります。</a:t>
            </a:r>
            <a:endParaRPr kumimoji="1" lang="en-US" altLang="ja-JP" dirty="0"/>
          </a:p>
          <a:p>
            <a:pPr lvl="2"/>
            <a:r>
              <a:rPr lang="en-US" altLang="ja-JP" dirty="0"/>
              <a:t>PC </a:t>
            </a:r>
            <a:r>
              <a:rPr lang="ja-JP" altLang="en-US" dirty="0"/>
              <a:t>の構成や </a:t>
            </a:r>
            <a:r>
              <a:rPr lang="en-US" altLang="ja-JP" dirty="0"/>
              <a:t>Radeon </a:t>
            </a:r>
            <a:r>
              <a:rPr lang="ja-JP" altLang="en-US" dirty="0"/>
              <a:t>のバージョンによる</a:t>
            </a:r>
            <a:br>
              <a:rPr lang="en-US" altLang="ja-JP" dirty="0"/>
            </a:br>
            <a:r>
              <a:rPr lang="ja-JP" altLang="en-US" dirty="0"/>
              <a:t>当たり外れがあります。</a:t>
            </a:r>
            <a:endParaRPr lang="en-US" altLang="ja-JP" dirty="0"/>
          </a:p>
          <a:p>
            <a:pPr lvl="1"/>
            <a:r>
              <a:rPr kumimoji="1" lang="ja-JP" altLang="en-US" dirty="0"/>
              <a:t>仮想 </a:t>
            </a:r>
            <a:r>
              <a:rPr kumimoji="1" lang="en-US" altLang="ja-JP" dirty="0"/>
              <a:t>PC </a:t>
            </a:r>
            <a:r>
              <a:rPr kumimoji="1" lang="ja-JP" altLang="en-US" dirty="0"/>
              <a:t>上では、</a:t>
            </a:r>
            <a:r>
              <a:rPr kumimoji="1" lang="en-US" altLang="ja-JP" dirty="0" err="1"/>
              <a:t>BioStation</a:t>
            </a:r>
            <a:r>
              <a:rPr kumimoji="1" lang="en-US" altLang="ja-JP" dirty="0"/>
              <a:t> Viewer </a:t>
            </a:r>
            <a:r>
              <a:rPr kumimoji="1" lang="ja-JP" altLang="en-US" dirty="0"/>
              <a:t>が起動</a:t>
            </a:r>
            <a:br>
              <a:rPr kumimoji="1" lang="en-US" altLang="ja-JP" dirty="0"/>
            </a:br>
            <a:r>
              <a:rPr kumimoji="1" lang="ja-JP" altLang="en-US" dirty="0"/>
              <a:t>できません。</a:t>
            </a:r>
            <a:endParaRPr kumimoji="1" lang="en-US" altLang="ja-JP" dirty="0"/>
          </a:p>
          <a:p>
            <a:r>
              <a:rPr lang="ja-JP" altLang="en-US" dirty="0"/>
              <a:t>次善策</a:t>
            </a:r>
            <a:r>
              <a:rPr lang="en-US" altLang="ja-JP" dirty="0"/>
              <a:t>:</a:t>
            </a:r>
          </a:p>
          <a:p>
            <a:pPr lvl="1"/>
            <a:r>
              <a:rPr lang="en-US" altLang="ja-JP" dirty="0" err="1"/>
              <a:t>BioStation</a:t>
            </a:r>
            <a:r>
              <a:rPr lang="en-US" altLang="ja-JP" dirty="0"/>
              <a:t> Viewer </a:t>
            </a:r>
            <a:r>
              <a:rPr lang="ja-JP" altLang="en-US" dirty="0"/>
              <a:t>による解析を </a:t>
            </a:r>
            <a:r>
              <a:rPr lang="en-US" altLang="ja-JP" dirty="0"/>
              <a:t>Intel </a:t>
            </a:r>
            <a:r>
              <a:rPr lang="ja-JP" altLang="en-US" dirty="0"/>
              <a:t>系や </a:t>
            </a:r>
            <a:r>
              <a:rPr lang="en-US" altLang="ja-JP" dirty="0" err="1"/>
              <a:t>nVidia</a:t>
            </a:r>
            <a:r>
              <a:rPr lang="en-US" altLang="ja-JP" dirty="0"/>
              <a:t> </a:t>
            </a:r>
            <a:r>
              <a:rPr lang="ja-JP" altLang="en-US" dirty="0"/>
              <a:t>系のグラフィックカード搭載マシンで行う。</a:t>
            </a:r>
            <a:endParaRPr lang="en-US" altLang="ja-JP" dirty="0"/>
          </a:p>
          <a:p>
            <a:pPr lvl="1"/>
            <a:r>
              <a:rPr lang="en-US" altLang="ja-JP" dirty="0" err="1"/>
              <a:t>BioStation</a:t>
            </a:r>
            <a:r>
              <a:rPr lang="en-US" altLang="ja-JP" dirty="0"/>
              <a:t> Viewer </a:t>
            </a:r>
            <a:r>
              <a:rPr lang="ja-JP" altLang="en-US" dirty="0"/>
              <a:t>を使わないで解析をする。</a:t>
            </a:r>
            <a:endParaRPr lang="en-US" altLang="ja-JP" dirty="0"/>
          </a:p>
          <a:p>
            <a:pPr lvl="2"/>
            <a:r>
              <a:rPr lang="en-US" altLang="ja-JP" dirty="0" err="1"/>
              <a:t>BioStation</a:t>
            </a:r>
            <a:r>
              <a:rPr lang="en-US" altLang="ja-JP" dirty="0"/>
              <a:t> Viewer </a:t>
            </a:r>
            <a:r>
              <a:rPr lang="ja-JP" altLang="en-US" dirty="0"/>
              <a:t>の機能すべてでは</a:t>
            </a:r>
            <a:br>
              <a:rPr lang="en-US" altLang="ja-JP" dirty="0"/>
            </a:br>
            <a:r>
              <a:rPr lang="ja-JP" altLang="en-US" dirty="0"/>
              <a:t>ありませんが、根幹の解析は </a:t>
            </a:r>
            <a:r>
              <a:rPr lang="en-US" altLang="ja-JP" dirty="0"/>
              <a:t>Viewer </a:t>
            </a:r>
            <a:r>
              <a:rPr lang="ja-JP" altLang="en-US" dirty="0"/>
              <a:t>なしでもできるので、それも講義で紹介します。</a:t>
            </a:r>
            <a:endParaRPr lang="en-US" altLang="ja-JP" dirty="0"/>
          </a:p>
        </p:txBody>
      </p:sp>
      <p:sp>
        <p:nvSpPr>
          <p:cNvPr id="5" name="スライド番号プレースホルダー 4">
            <a:extLst>
              <a:ext uri="{FF2B5EF4-FFF2-40B4-BE49-F238E27FC236}">
                <a16:creationId xmlns:a16="http://schemas.microsoft.com/office/drawing/2014/main" id="{CAF74353-FBE5-CC16-B978-C3CBFFE1AEC4}"/>
              </a:ext>
            </a:extLst>
          </p:cNvPr>
          <p:cNvSpPr>
            <a:spLocks noGrp="1"/>
          </p:cNvSpPr>
          <p:nvPr>
            <p:ph type="sldNum" sz="quarter" idx="12"/>
          </p:nvPr>
        </p:nvSpPr>
        <p:spPr/>
        <p:txBody>
          <a:bodyPr/>
          <a:lstStyle/>
          <a:p>
            <a:fld id="{841E77BA-9784-44FD-97EA-FF142C44C1C8}" type="slidenum">
              <a:rPr kumimoji="1" lang="ja-JP" altLang="en-US" smtClean="0"/>
              <a:t>3</a:t>
            </a:fld>
            <a:endParaRPr kumimoji="1" lang="ja-JP" altLang="en-US"/>
          </a:p>
        </p:txBody>
      </p:sp>
      <p:pic>
        <p:nvPicPr>
          <p:cNvPr id="7" name="図 6">
            <a:extLst>
              <a:ext uri="{FF2B5EF4-FFF2-40B4-BE49-F238E27FC236}">
                <a16:creationId xmlns:a16="http://schemas.microsoft.com/office/drawing/2014/main" id="{444DA2C0-7DDE-9D67-EC27-130A56CCD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153" y="1108710"/>
            <a:ext cx="4177553" cy="2349874"/>
          </a:xfrm>
          <a:prstGeom prst="rect">
            <a:avLst/>
          </a:prstGeom>
        </p:spPr>
      </p:pic>
      <p:pic>
        <p:nvPicPr>
          <p:cNvPr id="9" name="図 8">
            <a:extLst>
              <a:ext uri="{FF2B5EF4-FFF2-40B4-BE49-F238E27FC236}">
                <a16:creationId xmlns:a16="http://schemas.microsoft.com/office/drawing/2014/main" id="{E11334F0-63DC-FAD1-F741-077D81747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624" y="3675529"/>
            <a:ext cx="3917047" cy="2949388"/>
          </a:xfrm>
          <a:prstGeom prst="rect">
            <a:avLst/>
          </a:prstGeom>
        </p:spPr>
      </p:pic>
    </p:spTree>
    <p:extLst>
      <p:ext uri="{BB962C8B-B14F-4D97-AF65-F5344CB8AC3E}">
        <p14:creationId xmlns:p14="http://schemas.microsoft.com/office/powerpoint/2010/main" val="26601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3995EB-502B-0FEE-9FD0-19E00080F391}"/>
              </a:ext>
            </a:extLst>
          </p:cNvPr>
          <p:cNvSpPr>
            <a:spLocks noGrp="1"/>
          </p:cNvSpPr>
          <p:nvPr>
            <p:ph type="title"/>
          </p:nvPr>
        </p:nvSpPr>
        <p:spPr/>
        <p:txBody>
          <a:bodyPr/>
          <a:lstStyle/>
          <a:p>
            <a:r>
              <a:rPr kumimoji="1" lang="ja-JP" altLang="en-US" dirty="0"/>
              <a:t>本講義の目的</a:t>
            </a:r>
          </a:p>
        </p:txBody>
      </p:sp>
      <p:sp>
        <p:nvSpPr>
          <p:cNvPr id="3" name="コンテンツ プレースホルダー 2">
            <a:extLst>
              <a:ext uri="{FF2B5EF4-FFF2-40B4-BE49-F238E27FC236}">
                <a16:creationId xmlns:a16="http://schemas.microsoft.com/office/drawing/2014/main" id="{1E3EBE26-FE6C-115D-08A2-C85E2658775C}"/>
              </a:ext>
            </a:extLst>
          </p:cNvPr>
          <p:cNvSpPr>
            <a:spLocks noGrp="1"/>
          </p:cNvSpPr>
          <p:nvPr>
            <p:ph sz="half" idx="1"/>
          </p:nvPr>
        </p:nvSpPr>
        <p:spPr>
          <a:xfrm>
            <a:off x="396549" y="1931928"/>
            <a:ext cx="5527839" cy="4521746"/>
          </a:xfrm>
        </p:spPr>
        <p:txBody>
          <a:bodyPr>
            <a:normAutofit/>
          </a:bodyPr>
          <a:lstStyle/>
          <a:p>
            <a:r>
              <a:rPr kumimoji="1" lang="ja-JP" altLang="en-US" dirty="0"/>
              <a:t>創薬における薬の条件</a:t>
            </a:r>
            <a:r>
              <a:rPr kumimoji="1" lang="en-US" altLang="ja-JP" dirty="0"/>
              <a:t>:</a:t>
            </a:r>
          </a:p>
          <a:p>
            <a:pPr lvl="1"/>
            <a:r>
              <a:rPr kumimoji="1" lang="ja-JP" altLang="en-US" dirty="0"/>
              <a:t>ターゲットとなるタンパク質</a:t>
            </a:r>
            <a:r>
              <a:rPr lang="ja-JP" altLang="en-US" dirty="0"/>
              <a:t>などの</a:t>
            </a:r>
            <a:br>
              <a:rPr lang="en-US" altLang="ja-JP" dirty="0"/>
            </a:br>
            <a:r>
              <a:rPr lang="ja-JP" altLang="en-US" dirty="0"/>
              <a:t>生体分子</a:t>
            </a:r>
            <a:r>
              <a:rPr kumimoji="1" lang="ja-JP" altLang="en-US" dirty="0"/>
              <a:t>に結合する。</a:t>
            </a:r>
            <a:endParaRPr kumimoji="1" lang="en-US" altLang="ja-JP" dirty="0"/>
          </a:p>
          <a:p>
            <a:pPr lvl="1"/>
            <a:r>
              <a:rPr kumimoji="1" lang="ja-JP" altLang="en-US" dirty="0"/>
              <a:t>生体分子の機能を調整する。</a:t>
            </a:r>
            <a:endParaRPr kumimoji="1" lang="en-US" altLang="ja-JP" dirty="0"/>
          </a:p>
          <a:p>
            <a:pPr lvl="2"/>
            <a:r>
              <a:rPr lang="ja-JP" altLang="en-US" dirty="0"/>
              <a:t>生体分子の構造や電子状態を変化させる。</a:t>
            </a:r>
            <a:endParaRPr lang="en-US" altLang="ja-JP" dirty="0"/>
          </a:p>
          <a:p>
            <a:pPr lvl="2"/>
            <a:r>
              <a:rPr kumimoji="1" lang="ja-JP" altLang="en-US" dirty="0"/>
              <a:t>生体分子に強く結合して、本来結合する内在性化合物を追い出して結合させない。</a:t>
            </a:r>
            <a:endParaRPr kumimoji="1" lang="en-US" altLang="ja-JP" dirty="0"/>
          </a:p>
          <a:p>
            <a:pPr lvl="1"/>
            <a:r>
              <a:rPr lang="ja-JP" altLang="en-US" dirty="0"/>
              <a:t>他の生体分子と結合して、副作用を</a:t>
            </a:r>
            <a:br>
              <a:rPr lang="en-US" altLang="ja-JP" dirty="0"/>
            </a:br>
            <a:r>
              <a:rPr lang="ja-JP" altLang="en-US" dirty="0"/>
              <a:t>発現しない。</a:t>
            </a:r>
            <a:endParaRPr kumimoji="1" lang="en-US" altLang="ja-JP" dirty="0"/>
          </a:p>
        </p:txBody>
      </p:sp>
      <p:sp>
        <p:nvSpPr>
          <p:cNvPr id="4" name="コンテンツ プレースホルダー 3">
            <a:extLst>
              <a:ext uri="{FF2B5EF4-FFF2-40B4-BE49-F238E27FC236}">
                <a16:creationId xmlns:a16="http://schemas.microsoft.com/office/drawing/2014/main" id="{ADDC141A-4598-2C6E-D5A9-2EEA9F22B1F6}"/>
              </a:ext>
            </a:extLst>
          </p:cNvPr>
          <p:cNvSpPr>
            <a:spLocks noGrp="1"/>
          </p:cNvSpPr>
          <p:nvPr>
            <p:ph sz="half" idx="2"/>
          </p:nvPr>
        </p:nvSpPr>
        <p:spPr>
          <a:xfrm>
            <a:off x="6267611" y="1939743"/>
            <a:ext cx="5470297" cy="4513227"/>
          </a:xfrm>
        </p:spPr>
        <p:txBody>
          <a:bodyPr>
            <a:normAutofit/>
          </a:bodyPr>
          <a:lstStyle/>
          <a:p>
            <a:r>
              <a:rPr kumimoji="1" lang="en-US" altLang="ja-JP" dirty="0"/>
              <a:t>FMO </a:t>
            </a:r>
            <a:r>
              <a:rPr kumimoji="1" lang="ja-JP" altLang="en-US" dirty="0"/>
              <a:t>計算による相互作用解析で分かること</a:t>
            </a:r>
            <a:endParaRPr kumimoji="1" lang="en-US" altLang="ja-JP" dirty="0"/>
          </a:p>
          <a:p>
            <a:pPr lvl="1"/>
            <a:r>
              <a:rPr lang="ja-JP" altLang="en-US" dirty="0"/>
              <a:t>結合エネルギ</a:t>
            </a:r>
            <a:endParaRPr lang="en-US" altLang="ja-JP" dirty="0"/>
          </a:p>
          <a:p>
            <a:pPr lvl="1"/>
            <a:r>
              <a:rPr lang="ja-JP" altLang="en-US" dirty="0"/>
              <a:t>相互作用部位</a:t>
            </a:r>
            <a:endParaRPr lang="en-US" altLang="ja-JP" dirty="0"/>
          </a:p>
          <a:p>
            <a:pPr lvl="1"/>
            <a:r>
              <a:rPr kumimoji="1" lang="ja-JP" altLang="en-US" dirty="0"/>
              <a:t>相互作用の種類 </a:t>
            </a:r>
            <a:r>
              <a:rPr kumimoji="1" lang="en-US" altLang="ja-JP" dirty="0"/>
              <a:t>(</a:t>
            </a:r>
            <a:r>
              <a:rPr lang="ja-JP" altLang="en-US" dirty="0"/>
              <a:t>水素結合、</a:t>
            </a:r>
            <a:r>
              <a:rPr lang="en-US" altLang="ja-JP" dirty="0"/>
              <a:t>π-π stacking </a:t>
            </a:r>
            <a:r>
              <a:rPr lang="ja-JP" altLang="en-US" dirty="0"/>
              <a:t>相互作用など</a:t>
            </a:r>
            <a:r>
              <a:rPr kumimoji="1" lang="en-US" altLang="ja-JP" dirty="0"/>
              <a:t>)</a:t>
            </a:r>
          </a:p>
          <a:p>
            <a:endParaRPr lang="en-US" altLang="ja-JP" dirty="0"/>
          </a:p>
          <a:p>
            <a:r>
              <a:rPr kumimoji="1" lang="en-US" altLang="ja-JP" dirty="0"/>
              <a:t>FMO </a:t>
            </a:r>
            <a:r>
              <a:rPr kumimoji="1" lang="ja-JP" altLang="en-US" dirty="0"/>
              <a:t>計算の応用例</a:t>
            </a:r>
            <a:endParaRPr kumimoji="1" lang="en-US" altLang="ja-JP" dirty="0"/>
          </a:p>
          <a:p>
            <a:pPr lvl="1"/>
            <a:r>
              <a:rPr kumimoji="1" lang="ja-JP" altLang="en-US" dirty="0"/>
              <a:t>薬となる化合物の生体分子に対する</a:t>
            </a:r>
            <a:br>
              <a:rPr kumimoji="1" lang="en-US" altLang="ja-JP" dirty="0"/>
            </a:br>
            <a:r>
              <a:rPr kumimoji="1" lang="ja-JP" altLang="en-US" dirty="0"/>
              <a:t>相互作用</a:t>
            </a:r>
            <a:endParaRPr kumimoji="1" lang="en-US" altLang="ja-JP" dirty="0"/>
          </a:p>
          <a:p>
            <a:pPr lvl="1"/>
            <a:r>
              <a:rPr lang="ja-JP" altLang="en-US" dirty="0"/>
              <a:t>構造や電子状態が変化した際の生体分子</a:t>
            </a:r>
            <a:br>
              <a:rPr lang="en-US" altLang="ja-JP" dirty="0"/>
            </a:br>
            <a:r>
              <a:rPr lang="ja-JP" altLang="en-US" dirty="0"/>
              <a:t>内部の相互作用エネルギーの変化</a:t>
            </a:r>
            <a:endParaRPr lang="en-US" altLang="ja-JP" dirty="0"/>
          </a:p>
          <a:p>
            <a:endParaRPr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E013E1AC-F0E2-97E1-A0F6-9A36C91F6029}"/>
              </a:ext>
            </a:extLst>
          </p:cNvPr>
          <p:cNvSpPr>
            <a:spLocks noGrp="1"/>
          </p:cNvSpPr>
          <p:nvPr>
            <p:ph type="sldNum" sz="quarter" idx="12"/>
          </p:nvPr>
        </p:nvSpPr>
        <p:spPr/>
        <p:txBody>
          <a:bodyPr/>
          <a:lstStyle/>
          <a:p>
            <a:fld id="{841E77BA-9784-44FD-97EA-FF142C44C1C8}" type="slidenum">
              <a:rPr kumimoji="1" lang="ja-JP" altLang="en-US" smtClean="0"/>
              <a:t>4</a:t>
            </a:fld>
            <a:endParaRPr kumimoji="1" lang="ja-JP" altLang="en-US"/>
          </a:p>
        </p:txBody>
      </p:sp>
      <p:sp>
        <p:nvSpPr>
          <p:cNvPr id="6" name="四角形: 角を丸くする 5">
            <a:extLst>
              <a:ext uri="{FF2B5EF4-FFF2-40B4-BE49-F238E27FC236}">
                <a16:creationId xmlns:a16="http://schemas.microsoft.com/office/drawing/2014/main" id="{D014D614-B8D7-E76A-E015-55A3686C9376}"/>
              </a:ext>
            </a:extLst>
          </p:cNvPr>
          <p:cNvSpPr/>
          <p:nvPr/>
        </p:nvSpPr>
        <p:spPr>
          <a:xfrm>
            <a:off x="396549" y="979714"/>
            <a:ext cx="11341359" cy="8518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フラグメント分子軌道 </a:t>
            </a:r>
            <a:r>
              <a:rPr kumimoji="1" lang="en-US" altLang="ja-JP"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(FMO) </a:t>
            </a:r>
            <a:r>
              <a:rPr kumimoji="1" lang="ja-JP" altLang="en-US"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計算で計算されたタンパク質</a:t>
            </a:r>
            <a:r>
              <a:rPr kumimoji="1" lang="en-US" altLang="ja-JP"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a:t>
            </a:r>
            <a:r>
              <a:rPr kumimoji="1" lang="ja-JP" altLang="en-US"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リガンド間の</a:t>
            </a:r>
            <a:br>
              <a:rPr kumimoji="1" lang="en-US" altLang="ja-JP"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br>
            <a:r>
              <a:rPr kumimoji="1" lang="ja-JP" altLang="en-US" sz="2400" dirty="0">
                <a:solidFill>
                  <a:schemeClr val="tx1"/>
                </a:solidFill>
                <a:latin typeface="Noto Sans CJK JP Bold" panose="020B0800000000000000" pitchFamily="34" charset="-128"/>
                <a:ea typeface="Noto Sans CJK JP Bold" panose="020B0800000000000000" pitchFamily="34" charset="-128"/>
                <a:cs typeface="Noto Mono" panose="020B0609030804020204" pitchFamily="49" charset="0"/>
              </a:rPr>
              <a:t>相互作用を解析する。</a:t>
            </a:r>
          </a:p>
        </p:txBody>
      </p:sp>
    </p:spTree>
    <p:extLst>
      <p:ext uri="{BB962C8B-B14F-4D97-AF65-F5344CB8AC3E}">
        <p14:creationId xmlns:p14="http://schemas.microsoft.com/office/powerpoint/2010/main" val="174674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C3F9-A96F-95C8-58A3-DC5F438FF7E0}"/>
              </a:ext>
            </a:extLst>
          </p:cNvPr>
          <p:cNvSpPr>
            <a:spLocks noGrp="1"/>
          </p:cNvSpPr>
          <p:nvPr>
            <p:ph type="title"/>
          </p:nvPr>
        </p:nvSpPr>
        <p:spPr/>
        <p:txBody>
          <a:bodyPr/>
          <a:lstStyle/>
          <a:p>
            <a:r>
              <a:rPr kumimoji="1" lang="ja-JP" altLang="en-US" dirty="0"/>
              <a:t>本講義の流れ</a:t>
            </a:r>
          </a:p>
        </p:txBody>
      </p:sp>
      <p:sp>
        <p:nvSpPr>
          <p:cNvPr id="3" name="コンテンツ プレースホルダー 2">
            <a:extLst>
              <a:ext uri="{FF2B5EF4-FFF2-40B4-BE49-F238E27FC236}">
                <a16:creationId xmlns:a16="http://schemas.microsoft.com/office/drawing/2014/main" id="{3E6080BC-3BAB-9645-32E6-BBEB68C4AFB5}"/>
              </a:ext>
            </a:extLst>
          </p:cNvPr>
          <p:cNvSpPr>
            <a:spLocks noGrp="1"/>
          </p:cNvSpPr>
          <p:nvPr>
            <p:ph idx="1"/>
          </p:nvPr>
        </p:nvSpPr>
        <p:spPr/>
        <p:txBody>
          <a:bodyPr>
            <a:normAutofit/>
          </a:bodyPr>
          <a:lstStyle/>
          <a:p>
            <a:pPr marL="502920" indent="-457200">
              <a:buSzPct val="100000"/>
              <a:buFont typeface="+mj-lt"/>
              <a:buAutoNum type="arabicPeriod"/>
            </a:pPr>
            <a:r>
              <a:rPr kumimoji="1" lang="en-US" altLang="ja-JP" sz="2200" dirty="0"/>
              <a:t>FMO </a:t>
            </a:r>
            <a:r>
              <a:rPr kumimoji="1" lang="ja-JP" altLang="en-US" sz="2200" dirty="0"/>
              <a:t>計算による相互作用エネルギー</a:t>
            </a:r>
            <a:endParaRPr kumimoji="1" lang="en-US" altLang="ja-JP" sz="2200" dirty="0"/>
          </a:p>
          <a:p>
            <a:pPr marL="502920" indent="-457200">
              <a:buSzPct val="100000"/>
              <a:buFont typeface="+mj-lt"/>
              <a:buAutoNum type="arabicPeriod"/>
            </a:pPr>
            <a:r>
              <a:rPr lang="en-US" altLang="ja-JP" sz="2200" dirty="0"/>
              <a:t>ABINIT-MP </a:t>
            </a:r>
            <a:r>
              <a:rPr lang="ja-JP" altLang="en-US" sz="2200" dirty="0"/>
              <a:t>で出力されるファイル</a:t>
            </a:r>
            <a:endParaRPr lang="en-US" altLang="ja-JP" sz="2200" dirty="0"/>
          </a:p>
          <a:p>
            <a:pPr marL="502920" indent="-457200">
              <a:buSzPct val="100000"/>
              <a:buFont typeface="+mj-lt"/>
              <a:buAutoNum type="arabicPeriod"/>
            </a:pPr>
            <a:r>
              <a:rPr kumimoji="1" lang="en-US" altLang="ja-JP" sz="2200" dirty="0" err="1"/>
              <a:t>BioStation</a:t>
            </a:r>
            <a:r>
              <a:rPr kumimoji="1" lang="en-US" altLang="ja-JP" sz="2200" dirty="0"/>
              <a:t> Viewer </a:t>
            </a:r>
            <a:r>
              <a:rPr lang="ja-JP" altLang="en-US" sz="2200" dirty="0"/>
              <a:t>による相互作用エネルギーの抽出</a:t>
            </a:r>
            <a:endParaRPr lang="en-US" altLang="ja-JP" sz="2200" dirty="0"/>
          </a:p>
          <a:p>
            <a:pPr marL="502920" indent="-457200">
              <a:buSzPct val="100000"/>
              <a:buFont typeface="+mj-lt"/>
              <a:buAutoNum type="arabicPeriod"/>
            </a:pPr>
            <a:r>
              <a:rPr kumimoji="1" lang="en-US" altLang="ja-JP" sz="2200" dirty="0" err="1"/>
              <a:t>BioStation</a:t>
            </a:r>
            <a:r>
              <a:rPr kumimoji="1" lang="en-US" altLang="ja-JP" sz="2200" dirty="0"/>
              <a:t> Viewer </a:t>
            </a:r>
            <a:r>
              <a:rPr kumimoji="1" lang="ja-JP" altLang="en-US" sz="2200" dirty="0"/>
              <a:t>による相互作用エネルギーの解析</a:t>
            </a:r>
            <a:endParaRPr kumimoji="1" lang="en-US" altLang="ja-JP" sz="2200" dirty="0"/>
          </a:p>
          <a:p>
            <a:pPr marL="502920" indent="-457200">
              <a:buSzPct val="100000"/>
              <a:buFont typeface="+mj-lt"/>
              <a:buAutoNum type="arabicPeriod"/>
            </a:pPr>
            <a:r>
              <a:rPr lang="en-US" altLang="ja-JP" sz="2200" dirty="0" err="1"/>
              <a:t>BioStation</a:t>
            </a:r>
            <a:r>
              <a:rPr lang="en-US" altLang="ja-JP" sz="2200" dirty="0"/>
              <a:t> Viewer </a:t>
            </a:r>
            <a:r>
              <a:rPr lang="ja-JP" altLang="en-US" sz="2200" dirty="0"/>
              <a:t>を用いない相互作用エネルギーの抽出と解析</a:t>
            </a:r>
            <a:endParaRPr kumimoji="1" lang="ja-JP" altLang="en-US" sz="2200" dirty="0"/>
          </a:p>
        </p:txBody>
      </p:sp>
      <p:sp>
        <p:nvSpPr>
          <p:cNvPr id="5" name="スライド番号プレースホルダー 4">
            <a:extLst>
              <a:ext uri="{FF2B5EF4-FFF2-40B4-BE49-F238E27FC236}">
                <a16:creationId xmlns:a16="http://schemas.microsoft.com/office/drawing/2014/main" id="{DAB1A2C6-E410-8CA7-8162-B1AC45157900}"/>
              </a:ext>
            </a:extLst>
          </p:cNvPr>
          <p:cNvSpPr>
            <a:spLocks noGrp="1"/>
          </p:cNvSpPr>
          <p:nvPr>
            <p:ph type="sldNum" sz="quarter" idx="12"/>
          </p:nvPr>
        </p:nvSpPr>
        <p:spPr/>
        <p:txBody>
          <a:bodyPr/>
          <a:lstStyle/>
          <a:p>
            <a:fld id="{841E77BA-9784-44FD-97EA-FF142C44C1C8}" type="slidenum">
              <a:rPr kumimoji="1" lang="ja-JP" altLang="en-US" smtClean="0"/>
              <a:t>5</a:t>
            </a:fld>
            <a:endParaRPr kumimoji="1" lang="ja-JP" altLang="en-US"/>
          </a:p>
        </p:txBody>
      </p:sp>
    </p:spTree>
    <p:extLst>
      <p:ext uri="{BB962C8B-B14F-4D97-AF65-F5344CB8AC3E}">
        <p14:creationId xmlns:p14="http://schemas.microsoft.com/office/powerpoint/2010/main" val="34486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32CD53-C969-0E58-968E-871AAE9B94B0}"/>
              </a:ext>
            </a:extLst>
          </p:cNvPr>
          <p:cNvSpPr>
            <a:spLocks noGrp="1"/>
          </p:cNvSpPr>
          <p:nvPr>
            <p:ph type="title"/>
          </p:nvPr>
        </p:nvSpPr>
        <p:spPr/>
        <p:txBody>
          <a:bodyPr/>
          <a:lstStyle/>
          <a:p>
            <a:r>
              <a:rPr lang="en-US" altLang="ja-JP" dirty="0"/>
              <a:t>FMO</a:t>
            </a:r>
            <a:r>
              <a:rPr lang="ja-JP" altLang="en-US" dirty="0"/>
              <a:t> 計算における相互作用エネルギー</a:t>
            </a:r>
            <a:endParaRPr kumimoji="1" lang="ja-JP" altLang="en-US" dirty="0"/>
          </a:p>
        </p:txBody>
      </p:sp>
      <p:sp>
        <p:nvSpPr>
          <p:cNvPr id="3" name="コンテンツ プレースホルダー 2">
            <a:extLst>
              <a:ext uri="{FF2B5EF4-FFF2-40B4-BE49-F238E27FC236}">
                <a16:creationId xmlns:a16="http://schemas.microsoft.com/office/drawing/2014/main" id="{1D9E2B4F-30EE-A320-DE55-98FF1D29533B}"/>
              </a:ext>
            </a:extLst>
          </p:cNvPr>
          <p:cNvSpPr>
            <a:spLocks noGrp="1"/>
          </p:cNvSpPr>
          <p:nvPr>
            <p:ph sz="half" idx="1"/>
          </p:nvPr>
        </p:nvSpPr>
        <p:spPr>
          <a:xfrm>
            <a:off x="396549" y="1127446"/>
            <a:ext cx="5527839" cy="2057400"/>
          </a:xfrm>
        </p:spPr>
        <p:txBody>
          <a:bodyPr>
            <a:normAutofit/>
          </a:bodyPr>
          <a:lstStyle/>
          <a:p>
            <a:r>
              <a:rPr kumimoji="1" lang="ja-JP" altLang="en-US" dirty="0"/>
              <a:t>フラグメント分子軌道 </a:t>
            </a:r>
            <a:r>
              <a:rPr kumimoji="1" lang="en-US" altLang="ja-JP" dirty="0"/>
              <a:t>(FMO) </a:t>
            </a:r>
            <a:r>
              <a:rPr kumimoji="1" lang="ja-JP" altLang="en-US" dirty="0"/>
              <a:t>計算の流れ</a:t>
            </a:r>
            <a:endParaRPr kumimoji="1" lang="en-US" altLang="ja-JP" dirty="0"/>
          </a:p>
          <a:p>
            <a:pPr marL="731520" lvl="1" indent="-457200">
              <a:buSzPct val="100000"/>
              <a:buFont typeface="+mj-lt"/>
              <a:buAutoNum type="arabicPeriod"/>
            </a:pPr>
            <a:r>
              <a:rPr kumimoji="1" lang="ja-JP" altLang="en-US" dirty="0"/>
              <a:t>分子をアミノ酸残基やヌクレオチドなどの小さなフラグメント単位に分割する。</a:t>
            </a:r>
            <a:endParaRPr kumimoji="1" lang="en-US" altLang="ja-JP" dirty="0"/>
          </a:p>
          <a:p>
            <a:pPr marL="731520" lvl="1" indent="-457200">
              <a:buSzPct val="100000"/>
              <a:buFont typeface="+mj-lt"/>
              <a:buAutoNum type="arabicPeriod"/>
            </a:pPr>
            <a:r>
              <a:rPr kumimoji="1" lang="ja-JP" altLang="en-US" dirty="0"/>
              <a:t>フラグメント単体の分子軌道を計算する。</a:t>
            </a:r>
            <a:endParaRPr kumimoji="1" lang="en-US" altLang="ja-JP" dirty="0"/>
          </a:p>
          <a:p>
            <a:pPr marL="731520" lvl="1" indent="-457200">
              <a:buSzPct val="100000"/>
              <a:buFont typeface="+mj-lt"/>
              <a:buAutoNum type="arabicPeriod"/>
            </a:pPr>
            <a:r>
              <a:rPr lang="ja-JP" altLang="en-US" dirty="0"/>
              <a:t>フラグメント間の分子軌道を計算する。</a:t>
            </a:r>
            <a:endParaRPr lang="en-US" altLang="ja-JP" dirty="0"/>
          </a:p>
          <a:p>
            <a:endParaRPr lang="en-US" altLang="ja-JP" dirty="0"/>
          </a:p>
          <a:p>
            <a:endParaRPr kumimoji="1" lang="en-US" altLang="ja-JP" dirty="0"/>
          </a:p>
          <a:p>
            <a:pPr marL="731520" lvl="1" indent="-457200">
              <a:buSzPct val="100000"/>
              <a:buFont typeface="+mj-lt"/>
              <a:buAutoNum type="arabicPeriod"/>
            </a:pPr>
            <a:endParaRPr kumimoji="1" lang="en-US" altLang="ja-JP" dirty="0"/>
          </a:p>
        </p:txBody>
      </p:sp>
      <mc:AlternateContent xmlns:mc="http://schemas.openxmlformats.org/markup-compatibility/2006">
        <mc:Choice xmlns:a14="http://schemas.microsoft.com/office/drawing/2010/main" Requires="a14">
          <p:sp>
            <p:nvSpPr>
              <p:cNvPr id="22" name="コンテンツ プレースホルダー 21">
                <a:extLst>
                  <a:ext uri="{FF2B5EF4-FFF2-40B4-BE49-F238E27FC236}">
                    <a16:creationId xmlns:a16="http://schemas.microsoft.com/office/drawing/2014/main" id="{0B5DDA8C-F605-86C8-E634-E76C9FFF7E77}"/>
                  </a:ext>
                </a:extLst>
              </p:cNvPr>
              <p:cNvSpPr>
                <a:spLocks noGrp="1"/>
              </p:cNvSpPr>
              <p:nvPr>
                <p:ph sz="half" idx="2"/>
              </p:nvPr>
            </p:nvSpPr>
            <p:spPr>
              <a:xfrm>
                <a:off x="6267611" y="1136778"/>
                <a:ext cx="5470297" cy="2053524"/>
              </a:xfrm>
            </p:spPr>
            <p:txBody>
              <a:bodyPr>
                <a:normAutofit/>
              </a:bodyPr>
              <a:lstStyle/>
              <a:p>
                <a:r>
                  <a:rPr kumimoji="1" lang="en-US" altLang="ja-JP" dirty="0"/>
                  <a:t>FMO </a:t>
                </a:r>
                <a:r>
                  <a:rPr kumimoji="1" lang="ja-JP" altLang="en-US" dirty="0"/>
                  <a:t>計算におけるエネルギーの算出</a:t>
                </a:r>
                <a:endParaRPr lang="en-US" altLang="ja-JP" b="0" i="1" dirty="0">
                  <a:latin typeface="Cambria Math" panose="02040503050406030204" pitchFamily="18" charset="0"/>
                </a:endParaRPr>
              </a:p>
              <a:p>
                <a:pPr marL="357188" indent="0">
                  <a:buNone/>
                </a:pPr>
                <a14:m>
                  <m:oMathPara xmlns:m="http://schemas.openxmlformats.org/officeDocument/2006/math">
                    <m:oMathParaPr>
                      <m:jc m:val="left"/>
                    </m:oMathParaPr>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e>
                        <m:sub>
                          <m:r>
                            <a:rPr lang="en-US" altLang="ja-JP" b="0" i="1" smtClean="0">
                              <a:latin typeface="Cambria Math" panose="02040503050406030204" pitchFamily="18" charset="0"/>
                            </a:rPr>
                            <m:t>𝑇𝑜𝑡𝑎𝑙</m:t>
                          </m:r>
                        </m:sub>
                      </m:sSub>
                      <m:r>
                        <a:rPr lang="en-US" altLang="ja-JP" b="0" i="1" smtClean="0">
                          <a:latin typeface="Cambria Math" panose="02040503050406030204" pitchFamily="18" charset="0"/>
                        </a:rPr>
                        <m:t>=</m:t>
                      </m:r>
                      <m:nary>
                        <m:naryPr>
                          <m:chr m:val="∑"/>
                          <m:supHide m:val="on"/>
                          <m:ctrlPr>
                            <a:rPr lang="en-US" altLang="ja-JP" b="0" i="1" smtClean="0">
                              <a:latin typeface="Cambria Math" panose="02040503050406030204" pitchFamily="18" charset="0"/>
                            </a:rPr>
                          </m:ctrlPr>
                        </m:naryPr>
                        <m:sub>
                          <m:r>
                            <a:rPr lang="en-US" altLang="ja-JP" b="0" i="1" smtClean="0">
                              <a:latin typeface="Cambria Math" panose="02040503050406030204" pitchFamily="18" charset="0"/>
                            </a:rPr>
                            <m:t>𝐼</m:t>
                          </m:r>
                        </m:sub>
                        <m:sup/>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𝐸</m:t>
                              </m:r>
                              <m:r>
                                <a:rPr lang="en-US" altLang="ja-JP" b="0" i="1" smtClean="0">
                                  <a:latin typeface="Cambria Math" panose="02040503050406030204" pitchFamily="18" charset="0"/>
                                </a:rPr>
                                <m:t>′</m:t>
                              </m:r>
                            </m:e>
                            <m:sub>
                              <m:r>
                                <a:rPr lang="en-US" altLang="ja-JP" b="0" i="1" smtClean="0">
                                  <a:latin typeface="Cambria Math" panose="02040503050406030204" pitchFamily="18" charset="0"/>
                                </a:rPr>
                                <m:t>𝐼</m:t>
                              </m:r>
                            </m:sub>
                          </m:sSub>
                          <m:r>
                            <a:rPr lang="en-US" altLang="ja-JP" b="0" i="1" smtClean="0">
                              <a:latin typeface="Cambria Math" panose="02040503050406030204" pitchFamily="18" charset="0"/>
                            </a:rPr>
                            <m:t>+</m:t>
                          </m:r>
                          <m:nary>
                            <m:naryPr>
                              <m:chr m:val="∑"/>
                              <m:supHide m:val="on"/>
                              <m:ctrlPr>
                                <a:rPr lang="en-US" altLang="ja-JP" b="0" i="1" smtClean="0">
                                  <a:latin typeface="Cambria Math" panose="02040503050406030204" pitchFamily="18" charset="0"/>
                                </a:rPr>
                              </m:ctrlPr>
                            </m:naryPr>
                            <m:sub>
                              <m:r>
                                <a:rPr lang="en-US" altLang="ja-JP" b="0" i="1" smtClean="0">
                                  <a:latin typeface="Cambria Math" panose="02040503050406030204" pitchFamily="18" charset="0"/>
                                </a:rPr>
                                <m:t>𝐼</m:t>
                              </m:r>
                              <m:r>
                                <a:rPr lang="en-US" altLang="ja-JP" b="0" i="1" smtClean="0">
                                  <a:latin typeface="Cambria Math" panose="02040503050406030204" pitchFamily="18" charset="0"/>
                                </a:rPr>
                                <m:t>&gt;</m:t>
                              </m:r>
                              <m:r>
                                <a:rPr lang="en-US" altLang="ja-JP" b="0" i="1" smtClean="0">
                                  <a:latin typeface="Cambria Math" panose="02040503050406030204" pitchFamily="18" charset="0"/>
                                </a:rPr>
                                <m:t>𝐽</m:t>
                              </m:r>
                            </m:sub>
                            <m:sup/>
                            <m:e>
                              <m:r>
                                <m:rPr>
                                  <m:sty m:val="p"/>
                                </m:rPr>
                                <a:rPr lang="en-US" altLang="ja-JP" b="0" i="0" smtClean="0">
                                  <a:latin typeface="Cambria Math" panose="02040503050406030204" pitchFamily="18" charset="0"/>
                                </a:rPr>
                                <m:t>Δ</m:t>
                              </m:r>
                              <m:sSub>
                                <m:sSubPr>
                                  <m:ctrlPr>
                                    <a:rPr lang="en-US" altLang="ja-JP" b="0" i="1" smtClean="0">
                                      <a:latin typeface="Cambria Math" panose="02040503050406030204" pitchFamily="18" charset="0"/>
                                    </a:rPr>
                                  </m:ctrlPr>
                                </m:sSubPr>
                                <m:e>
                                  <m:acc>
                                    <m:accPr>
                                      <m:chr m:val="̃"/>
                                      <m:ctrlPr>
                                        <a:rPr lang="en-US" altLang="ja-JP" b="0" i="1" smtClean="0">
                                          <a:latin typeface="Cambria Math" panose="02040503050406030204" pitchFamily="18" charset="0"/>
                                        </a:rPr>
                                      </m:ctrlPr>
                                    </m:accPr>
                                    <m:e>
                                      <m:r>
                                        <a:rPr lang="en-US" altLang="ja-JP" b="0" i="1" smtClean="0">
                                          <a:latin typeface="Cambria Math" panose="02040503050406030204" pitchFamily="18" charset="0"/>
                                        </a:rPr>
                                        <m:t>𝐸</m:t>
                                      </m:r>
                                    </m:e>
                                  </m:acc>
                                </m:e>
                                <m:sub>
                                  <m:r>
                                    <a:rPr lang="en-US" altLang="ja-JP" b="0" i="1" smtClean="0">
                                      <a:latin typeface="Cambria Math" panose="02040503050406030204" pitchFamily="18" charset="0"/>
                                    </a:rPr>
                                    <m:t>𝐼𝐽</m:t>
                                  </m:r>
                                </m:sub>
                              </m:sSub>
                            </m:e>
                          </m:nary>
                        </m:e>
                      </m:nary>
                    </m:oMath>
                  </m:oMathPara>
                </a14:m>
                <a:br>
                  <a:rPr lang="en-US" altLang="ja-JP" b="0" i="1" dirty="0">
                    <a:latin typeface="Cambria Math" panose="02040503050406030204" pitchFamily="18" charset="0"/>
                  </a:rPr>
                </a:br>
                <a14:m>
                  <m:oMath xmlns:m="http://schemas.openxmlformats.org/officeDocument/2006/math">
                    <m:sSub>
                      <m:sSubPr>
                        <m:ctrlPr>
                          <a:rPr lang="en-US" altLang="ja-JP" b="0" i="1" smtClean="0">
                            <a:latin typeface="Cambria Math" panose="02040503050406030204" pitchFamily="18" charset="0"/>
                          </a:rPr>
                        </m:ctrlPr>
                      </m:sSubPr>
                      <m:e>
                        <m:r>
                          <m:rPr>
                            <m:sty m:val="p"/>
                          </m:rPr>
                          <a:rPr lang="en-US" altLang="ja-JP" b="0" i="0" smtClean="0">
                            <a:latin typeface="Cambria Math" panose="02040503050406030204" pitchFamily="18" charset="0"/>
                          </a:rPr>
                          <m:t>Δ</m:t>
                        </m:r>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𝐸</m:t>
                            </m:r>
                          </m:e>
                        </m:acc>
                      </m:e>
                      <m:sub>
                        <m:r>
                          <a:rPr lang="en-US" altLang="ja-JP" b="0" i="1" smtClean="0">
                            <a:latin typeface="Cambria Math" panose="02040503050406030204" pitchFamily="18" charset="0"/>
                          </a:rPr>
                          <m:t>𝐼𝐽</m:t>
                        </m:r>
                      </m:sub>
                    </m:sSub>
                    <m:r>
                      <a:rPr lang="en-US" altLang="ja-JP" b="0" i="1" smtClean="0">
                        <a:latin typeface="Cambria Math" panose="02040503050406030204" pitchFamily="18" charset="0"/>
                      </a:rPr>
                      <m:t>=</m:t>
                    </m:r>
                    <m:sSubSup>
                      <m:sSubSupPr>
                        <m:ctrlPr>
                          <a:rPr lang="en-US" altLang="ja-JP" b="0" i="1" smtClean="0">
                            <a:solidFill>
                              <a:srgbClr val="FF0000"/>
                            </a:solidFill>
                            <a:latin typeface="Cambria Math" panose="02040503050406030204" pitchFamily="18" charset="0"/>
                          </a:rPr>
                        </m:ctrlPr>
                      </m:sSubSupPr>
                      <m:e>
                        <m:r>
                          <m:rPr>
                            <m:sty m:val="p"/>
                          </m:rPr>
                          <a:rPr lang="en-US" altLang="ja-JP">
                            <a:solidFill>
                              <a:srgbClr val="FF0000"/>
                            </a:solidFill>
                            <a:latin typeface="Cambria Math" panose="02040503050406030204" pitchFamily="18" charset="0"/>
                          </a:rPr>
                          <m:t>Δ</m:t>
                        </m:r>
                        <m:acc>
                          <m:accPr>
                            <m:chr m:val="̃"/>
                            <m:ctrlPr>
                              <a:rPr lang="en-US" altLang="ja-JP" i="1">
                                <a:solidFill>
                                  <a:srgbClr val="FF0000"/>
                                </a:solidFill>
                                <a:latin typeface="Cambria Math" panose="02040503050406030204" pitchFamily="18" charset="0"/>
                              </a:rPr>
                            </m:ctrlPr>
                          </m:accPr>
                          <m:e>
                            <m:r>
                              <a:rPr lang="en-US" altLang="ja-JP" i="1">
                                <a:solidFill>
                                  <a:srgbClr val="FF0000"/>
                                </a:solidFill>
                                <a:latin typeface="Cambria Math" panose="02040503050406030204" pitchFamily="18" charset="0"/>
                              </a:rPr>
                              <m:t>𝐸</m:t>
                            </m:r>
                          </m:e>
                        </m:acc>
                      </m:e>
                      <m:sub>
                        <m:r>
                          <a:rPr lang="en-US" altLang="ja-JP" i="1">
                            <a:solidFill>
                              <a:srgbClr val="FF0000"/>
                            </a:solidFill>
                            <a:latin typeface="Cambria Math" panose="02040503050406030204" pitchFamily="18" charset="0"/>
                          </a:rPr>
                          <m:t>𝐼𝐽</m:t>
                        </m:r>
                      </m:sub>
                      <m:sup>
                        <m:r>
                          <a:rPr lang="en-US" altLang="ja-JP" b="0" i="1" smtClean="0">
                            <a:solidFill>
                              <a:srgbClr val="FF0000"/>
                            </a:solidFill>
                            <a:latin typeface="Cambria Math" panose="02040503050406030204" pitchFamily="18" charset="0"/>
                          </a:rPr>
                          <m:t>𝐸𝑆</m:t>
                        </m:r>
                      </m:sup>
                    </m:sSubSup>
                  </m:oMath>
                </a14:m>
                <a:r>
                  <a:rPr lang="en-US" altLang="ja-JP" b="0" dirty="0"/>
                  <a:t>+</a:t>
                </a:r>
                <a:r>
                  <a:rPr lang="en-US" altLang="ja-JP" dirty="0"/>
                  <a:t> </a:t>
                </a:r>
                <a14:m>
                  <m:oMath xmlns:m="http://schemas.openxmlformats.org/officeDocument/2006/math">
                    <m:sSubSup>
                      <m:sSubSupPr>
                        <m:ctrlPr>
                          <a:rPr lang="en-US" altLang="ja-JP" b="0" i="1" smtClean="0">
                            <a:solidFill>
                              <a:srgbClr val="FF00FF"/>
                            </a:solidFill>
                            <a:latin typeface="Cambria Math" panose="02040503050406030204" pitchFamily="18" charset="0"/>
                          </a:rPr>
                        </m:ctrlPr>
                      </m:sSubSupPr>
                      <m:e>
                        <m:r>
                          <m:rPr>
                            <m:sty m:val="p"/>
                          </m:rPr>
                          <a:rPr lang="en-US" altLang="ja-JP">
                            <a:solidFill>
                              <a:srgbClr val="FF00FF"/>
                            </a:solidFill>
                            <a:latin typeface="Cambria Math" panose="02040503050406030204" pitchFamily="18" charset="0"/>
                          </a:rPr>
                          <m:t>Δ</m:t>
                        </m:r>
                        <m:acc>
                          <m:accPr>
                            <m:chr m:val="̃"/>
                            <m:ctrlPr>
                              <a:rPr lang="en-US" altLang="ja-JP" i="1">
                                <a:solidFill>
                                  <a:srgbClr val="FF00FF"/>
                                </a:solidFill>
                                <a:latin typeface="Cambria Math" panose="02040503050406030204" pitchFamily="18" charset="0"/>
                              </a:rPr>
                            </m:ctrlPr>
                          </m:accPr>
                          <m:e>
                            <m:r>
                              <a:rPr lang="en-US" altLang="ja-JP" i="1">
                                <a:solidFill>
                                  <a:srgbClr val="FF00FF"/>
                                </a:solidFill>
                                <a:latin typeface="Cambria Math" panose="02040503050406030204" pitchFamily="18" charset="0"/>
                              </a:rPr>
                              <m:t>𝐸</m:t>
                            </m:r>
                          </m:e>
                        </m:acc>
                      </m:e>
                      <m:sub>
                        <m:r>
                          <a:rPr lang="en-US" altLang="ja-JP" i="1">
                            <a:solidFill>
                              <a:srgbClr val="FF00FF"/>
                            </a:solidFill>
                            <a:latin typeface="Cambria Math" panose="02040503050406030204" pitchFamily="18" charset="0"/>
                          </a:rPr>
                          <m:t>𝐼𝐽</m:t>
                        </m:r>
                      </m:sub>
                      <m:sup>
                        <m:r>
                          <a:rPr lang="en-US" altLang="ja-JP" b="0" i="1" smtClean="0">
                            <a:solidFill>
                              <a:srgbClr val="FF00FF"/>
                            </a:solidFill>
                            <a:latin typeface="Cambria Math" panose="02040503050406030204" pitchFamily="18" charset="0"/>
                          </a:rPr>
                          <m:t>𝐸𝑋</m:t>
                        </m:r>
                      </m:sup>
                    </m:sSubSup>
                  </m:oMath>
                </a14:m>
                <a:r>
                  <a:rPr lang="en-US" altLang="ja-JP" b="0" dirty="0"/>
                  <a:t>+</a:t>
                </a:r>
                <a:r>
                  <a:rPr lang="en-US" altLang="ja-JP" dirty="0"/>
                  <a:t> </a:t>
                </a:r>
                <a14:m>
                  <m:oMath xmlns:m="http://schemas.openxmlformats.org/officeDocument/2006/math">
                    <m:sSubSup>
                      <m:sSubSupPr>
                        <m:ctrlPr>
                          <a:rPr lang="en-US" altLang="ja-JP" b="0" i="1" smtClean="0">
                            <a:solidFill>
                              <a:srgbClr val="00B0F0"/>
                            </a:solidFill>
                            <a:latin typeface="Cambria Math" panose="02040503050406030204" pitchFamily="18" charset="0"/>
                          </a:rPr>
                        </m:ctrlPr>
                      </m:sSubSupPr>
                      <m:e>
                        <m:r>
                          <m:rPr>
                            <m:sty m:val="p"/>
                          </m:rPr>
                          <a:rPr lang="en-US" altLang="ja-JP">
                            <a:solidFill>
                              <a:srgbClr val="00B0F0"/>
                            </a:solidFill>
                            <a:latin typeface="Cambria Math" panose="02040503050406030204" pitchFamily="18" charset="0"/>
                          </a:rPr>
                          <m:t>Δ</m:t>
                        </m:r>
                        <m:acc>
                          <m:accPr>
                            <m:chr m:val="̃"/>
                            <m:ctrlPr>
                              <a:rPr lang="en-US" altLang="ja-JP" i="1">
                                <a:solidFill>
                                  <a:srgbClr val="00B0F0"/>
                                </a:solidFill>
                                <a:latin typeface="Cambria Math" panose="02040503050406030204" pitchFamily="18" charset="0"/>
                              </a:rPr>
                            </m:ctrlPr>
                          </m:accPr>
                          <m:e>
                            <m:r>
                              <a:rPr lang="en-US" altLang="ja-JP" i="1">
                                <a:solidFill>
                                  <a:srgbClr val="00B0F0"/>
                                </a:solidFill>
                                <a:latin typeface="Cambria Math" panose="02040503050406030204" pitchFamily="18" charset="0"/>
                              </a:rPr>
                              <m:t>𝐸</m:t>
                            </m:r>
                          </m:e>
                        </m:acc>
                      </m:e>
                      <m:sub>
                        <m:r>
                          <a:rPr lang="en-US" altLang="ja-JP" i="1">
                            <a:solidFill>
                              <a:srgbClr val="00B0F0"/>
                            </a:solidFill>
                            <a:latin typeface="Cambria Math" panose="02040503050406030204" pitchFamily="18" charset="0"/>
                          </a:rPr>
                          <m:t>𝐼𝐽</m:t>
                        </m:r>
                      </m:sub>
                      <m:sup>
                        <m:r>
                          <a:rPr lang="en-US" altLang="ja-JP" b="0" i="1" smtClean="0">
                            <a:solidFill>
                              <a:srgbClr val="00B0F0"/>
                            </a:solidFill>
                            <a:latin typeface="Cambria Math" panose="02040503050406030204" pitchFamily="18" charset="0"/>
                          </a:rPr>
                          <m:t>𝐶𝑇</m:t>
                        </m:r>
                        <m:r>
                          <a:rPr lang="en-US" altLang="ja-JP" b="0" i="1" smtClean="0">
                            <a:solidFill>
                              <a:srgbClr val="00B0F0"/>
                            </a:solidFill>
                            <a:latin typeface="Cambria Math" panose="02040503050406030204" pitchFamily="18" charset="0"/>
                          </a:rPr>
                          <m:t>+</m:t>
                        </m:r>
                        <m:r>
                          <a:rPr lang="en-US" altLang="ja-JP" b="0" i="1" smtClean="0">
                            <a:solidFill>
                              <a:srgbClr val="00B0F0"/>
                            </a:solidFill>
                            <a:latin typeface="Cambria Math" panose="02040503050406030204" pitchFamily="18" charset="0"/>
                          </a:rPr>
                          <m:t>𝑚𝑖𝑥</m:t>
                        </m:r>
                      </m:sup>
                    </m:sSubSup>
                  </m:oMath>
                </a14:m>
                <a:r>
                  <a:rPr lang="en-US" altLang="ja-JP" b="0" dirty="0"/>
                  <a:t>+</a:t>
                </a:r>
                <a:r>
                  <a:rPr lang="en-US" altLang="ja-JP" dirty="0"/>
                  <a:t> </a:t>
                </a:r>
                <a14:m>
                  <m:oMath xmlns:m="http://schemas.openxmlformats.org/officeDocument/2006/math">
                    <m:sSubSup>
                      <m:sSubSupPr>
                        <m:ctrlPr>
                          <a:rPr lang="en-US" altLang="ja-JP" b="0" i="1" smtClean="0">
                            <a:solidFill>
                              <a:srgbClr val="00B050"/>
                            </a:solidFill>
                            <a:latin typeface="Cambria Math" panose="02040503050406030204" pitchFamily="18" charset="0"/>
                          </a:rPr>
                        </m:ctrlPr>
                      </m:sSubSupPr>
                      <m:e>
                        <m:r>
                          <m:rPr>
                            <m:sty m:val="p"/>
                          </m:rPr>
                          <a:rPr lang="en-US" altLang="ja-JP">
                            <a:solidFill>
                              <a:srgbClr val="00B050"/>
                            </a:solidFill>
                            <a:latin typeface="Cambria Math" panose="02040503050406030204" pitchFamily="18" charset="0"/>
                          </a:rPr>
                          <m:t>Δ</m:t>
                        </m:r>
                        <m:acc>
                          <m:accPr>
                            <m:chr m:val="̃"/>
                            <m:ctrlPr>
                              <a:rPr lang="en-US" altLang="ja-JP" i="1">
                                <a:solidFill>
                                  <a:srgbClr val="00B050"/>
                                </a:solidFill>
                                <a:latin typeface="Cambria Math" panose="02040503050406030204" pitchFamily="18" charset="0"/>
                              </a:rPr>
                            </m:ctrlPr>
                          </m:accPr>
                          <m:e>
                            <m:r>
                              <a:rPr lang="en-US" altLang="ja-JP" i="1">
                                <a:solidFill>
                                  <a:srgbClr val="00B050"/>
                                </a:solidFill>
                                <a:latin typeface="Cambria Math" panose="02040503050406030204" pitchFamily="18" charset="0"/>
                              </a:rPr>
                              <m:t>𝐸</m:t>
                            </m:r>
                          </m:e>
                        </m:acc>
                      </m:e>
                      <m:sub>
                        <m:r>
                          <a:rPr lang="en-US" altLang="ja-JP" i="1">
                            <a:solidFill>
                              <a:srgbClr val="00B050"/>
                            </a:solidFill>
                            <a:latin typeface="Cambria Math" panose="02040503050406030204" pitchFamily="18" charset="0"/>
                          </a:rPr>
                          <m:t>𝐼𝐽</m:t>
                        </m:r>
                      </m:sub>
                      <m:sup>
                        <m:r>
                          <a:rPr lang="en-US" altLang="ja-JP" b="0" i="1" smtClean="0">
                            <a:solidFill>
                              <a:srgbClr val="00B050"/>
                            </a:solidFill>
                            <a:latin typeface="Cambria Math" panose="02040503050406030204" pitchFamily="18" charset="0"/>
                          </a:rPr>
                          <m:t>𝐷𝐼</m:t>
                        </m:r>
                      </m:sup>
                    </m:sSubSup>
                  </m:oMath>
                </a14:m>
                <a:endParaRPr kumimoji="1" lang="en-US" altLang="ja-JP" dirty="0"/>
              </a:p>
            </p:txBody>
          </p:sp>
        </mc:Choice>
        <mc:Fallback>
          <p:sp>
            <p:nvSpPr>
              <p:cNvPr id="22" name="コンテンツ プレースホルダー 21">
                <a:extLst>
                  <a:ext uri="{FF2B5EF4-FFF2-40B4-BE49-F238E27FC236}">
                    <a16:creationId xmlns:a16="http://schemas.microsoft.com/office/drawing/2014/main" id="{0B5DDA8C-F605-86C8-E634-E76C9FFF7E77}"/>
                  </a:ext>
                </a:extLst>
              </p:cNvPr>
              <p:cNvSpPr>
                <a:spLocks noGrp="1" noRot="1" noChangeAspect="1" noMove="1" noResize="1" noEditPoints="1" noAdjustHandles="1" noChangeArrowheads="1" noChangeShapeType="1" noTextEdit="1"/>
              </p:cNvSpPr>
              <p:nvPr>
                <p:ph sz="half" idx="2"/>
              </p:nvPr>
            </p:nvSpPr>
            <p:spPr>
              <a:xfrm>
                <a:off x="6267611" y="1136778"/>
                <a:ext cx="5470297" cy="2053524"/>
              </a:xfrm>
              <a:blipFill>
                <a:blip r:embed="rId2"/>
                <a:stretch>
                  <a:fillRect t="-1780"/>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16951D8F-380B-E37C-2EB1-950D9E4608DE}"/>
              </a:ext>
            </a:extLst>
          </p:cNvPr>
          <p:cNvSpPr>
            <a:spLocks noGrp="1"/>
          </p:cNvSpPr>
          <p:nvPr>
            <p:ph type="sldNum" sz="quarter" idx="12"/>
          </p:nvPr>
        </p:nvSpPr>
        <p:spPr/>
        <p:txBody>
          <a:bodyPr/>
          <a:lstStyle/>
          <a:p>
            <a:fld id="{841E77BA-9784-44FD-97EA-FF142C44C1C8}" type="slidenum">
              <a:rPr kumimoji="1" lang="ja-JP" altLang="en-US" smtClean="0"/>
              <a:t>6</a:t>
            </a:fld>
            <a:endParaRPr kumimoji="1" lang="ja-JP" altLang="en-US"/>
          </a:p>
        </p:txBody>
      </p:sp>
      <p:sp>
        <p:nvSpPr>
          <p:cNvPr id="8" name="Rectangle 2">
            <a:extLst>
              <a:ext uri="{FF2B5EF4-FFF2-40B4-BE49-F238E27FC236}">
                <a16:creationId xmlns:a16="http://schemas.microsoft.com/office/drawing/2014/main" id="{D6681A32-7569-8423-3876-FBA5F9A95274}"/>
              </a:ext>
            </a:extLst>
          </p:cNvPr>
          <p:cNvSpPr>
            <a:spLocks noChangeArrowheads="1"/>
          </p:cNvSpPr>
          <p:nvPr/>
        </p:nvSpPr>
        <p:spPr bwMode="auto">
          <a:xfrm>
            <a:off x="2577306" y="4426331"/>
            <a:ext cx="2087562" cy="201612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7D44C0D0-2685-556A-2197-809A6D870ED1}"/>
              </a:ext>
            </a:extLst>
          </p:cNvPr>
          <p:cNvSpPr>
            <a:spLocks noChangeArrowheads="1"/>
          </p:cNvSpPr>
          <p:nvPr/>
        </p:nvSpPr>
        <p:spPr bwMode="auto">
          <a:xfrm>
            <a:off x="4664868" y="4426331"/>
            <a:ext cx="2520950" cy="201612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9945B1DF-96BD-7772-6504-DDA99D38348B}"/>
              </a:ext>
            </a:extLst>
          </p:cNvPr>
          <p:cNvSpPr>
            <a:spLocks noChangeArrowheads="1"/>
          </p:cNvSpPr>
          <p:nvPr/>
        </p:nvSpPr>
        <p:spPr bwMode="auto">
          <a:xfrm>
            <a:off x="7185818" y="4426331"/>
            <a:ext cx="1944688" cy="201612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1" name="Rectangle 5">
            <a:extLst>
              <a:ext uri="{FF2B5EF4-FFF2-40B4-BE49-F238E27FC236}">
                <a16:creationId xmlns:a16="http://schemas.microsoft.com/office/drawing/2014/main" id="{1B0046EC-D4A9-CACA-2441-4050184B846C}"/>
              </a:ext>
            </a:extLst>
          </p:cNvPr>
          <p:cNvSpPr>
            <a:spLocks noChangeArrowheads="1"/>
          </p:cNvSpPr>
          <p:nvPr/>
        </p:nvSpPr>
        <p:spPr bwMode="auto">
          <a:xfrm>
            <a:off x="7185818" y="4426331"/>
            <a:ext cx="1944688" cy="2016125"/>
          </a:xfrm>
          <a:prstGeom prst="rect">
            <a:avLst/>
          </a:prstGeom>
          <a:noFill/>
          <a:ln w="38100"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2" name="Rectangle 6">
            <a:extLst>
              <a:ext uri="{FF2B5EF4-FFF2-40B4-BE49-F238E27FC236}">
                <a16:creationId xmlns:a16="http://schemas.microsoft.com/office/drawing/2014/main" id="{4279AA0E-83C5-9EB9-440B-CFF9ACB31B34}"/>
              </a:ext>
            </a:extLst>
          </p:cNvPr>
          <p:cNvSpPr>
            <a:spLocks noChangeArrowheads="1"/>
          </p:cNvSpPr>
          <p:nvPr/>
        </p:nvSpPr>
        <p:spPr bwMode="auto">
          <a:xfrm>
            <a:off x="2577306" y="4426331"/>
            <a:ext cx="6553200" cy="2016125"/>
          </a:xfrm>
          <a:prstGeom prst="rect">
            <a:avLst/>
          </a:prstGeom>
          <a:noFill/>
          <a:ln w="38100"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pic>
        <p:nvPicPr>
          <p:cNvPr id="13" name="Picture 9" descr="FMO">
            <a:extLst>
              <a:ext uri="{FF2B5EF4-FFF2-40B4-BE49-F238E27FC236}">
                <a16:creationId xmlns:a16="http://schemas.microsoft.com/office/drawing/2014/main" id="{B45C364D-0BA9-926A-19C6-4E5A305B4C61}"/>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05868" y="4353306"/>
            <a:ext cx="6723063" cy="2057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 Box 10">
            <a:extLst>
              <a:ext uri="{FF2B5EF4-FFF2-40B4-BE49-F238E27FC236}">
                <a16:creationId xmlns:a16="http://schemas.microsoft.com/office/drawing/2014/main" id="{9B6B05B1-031C-F4CB-1F11-AB834432CFFA}"/>
              </a:ext>
            </a:extLst>
          </p:cNvPr>
          <p:cNvSpPr txBox="1">
            <a:spLocks noChangeArrowheads="1"/>
          </p:cNvSpPr>
          <p:nvPr/>
        </p:nvSpPr>
        <p:spPr bwMode="auto">
          <a:xfrm>
            <a:off x="2545104" y="6023505"/>
            <a:ext cx="1107997" cy="46166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dirty="0">
                <a:latin typeface="Noto Sans CJK JP Regular" panose="020B0500000000000000" pitchFamily="34" charset="-128"/>
                <a:ea typeface="Noto Sans CJK JP Regular" panose="020B0500000000000000" pitchFamily="34" charset="-128"/>
                <a:cs typeface="Arial" panose="020B0604020202020204" pitchFamily="34" charset="0"/>
              </a:rPr>
              <a:t>N </a:t>
            </a:r>
            <a:r>
              <a:rPr lang="ja-JP" altLang="en-US" sz="2400" dirty="0">
                <a:latin typeface="Noto Sans CJK JP Regular" panose="020B0500000000000000" pitchFamily="34" charset="-128"/>
                <a:ea typeface="Noto Sans CJK JP Regular" panose="020B0500000000000000" pitchFamily="34" charset="-128"/>
                <a:cs typeface="Arial" panose="020B0604020202020204" pitchFamily="34" charset="0"/>
              </a:rPr>
              <a:t>末端</a:t>
            </a:r>
          </a:p>
        </p:txBody>
      </p:sp>
      <p:sp>
        <p:nvSpPr>
          <p:cNvPr id="15" name="Text Box 11">
            <a:extLst>
              <a:ext uri="{FF2B5EF4-FFF2-40B4-BE49-F238E27FC236}">
                <a16:creationId xmlns:a16="http://schemas.microsoft.com/office/drawing/2014/main" id="{3505EF17-D004-7D0F-6853-520507106210}"/>
              </a:ext>
            </a:extLst>
          </p:cNvPr>
          <p:cNvSpPr txBox="1">
            <a:spLocks noChangeArrowheads="1"/>
          </p:cNvSpPr>
          <p:nvPr/>
        </p:nvSpPr>
        <p:spPr bwMode="auto">
          <a:xfrm>
            <a:off x="8065791" y="6002148"/>
            <a:ext cx="10647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ja-JP" sz="2400" dirty="0">
                <a:latin typeface="Noto Sans CJK JP Regular" panose="020B0500000000000000" pitchFamily="34" charset="-128"/>
                <a:ea typeface="Noto Sans CJK JP Regular" panose="020B0500000000000000" pitchFamily="34" charset="-128"/>
                <a:cs typeface="Arial" panose="020B0604020202020204" pitchFamily="34" charset="0"/>
              </a:rPr>
              <a:t>C </a:t>
            </a:r>
            <a:r>
              <a:rPr lang="ja-JP" altLang="en-US" sz="2400" dirty="0">
                <a:latin typeface="Noto Sans CJK JP Regular" panose="020B0500000000000000" pitchFamily="34" charset="-128"/>
                <a:ea typeface="Noto Sans CJK JP Regular" panose="020B0500000000000000" pitchFamily="34" charset="-128"/>
                <a:cs typeface="Arial" panose="020B0604020202020204" pitchFamily="34" charset="0"/>
              </a:rPr>
              <a:t>末端</a:t>
            </a:r>
          </a:p>
        </p:txBody>
      </p:sp>
      <p:sp>
        <p:nvSpPr>
          <p:cNvPr id="16" name="Rectangle 12">
            <a:extLst>
              <a:ext uri="{FF2B5EF4-FFF2-40B4-BE49-F238E27FC236}">
                <a16:creationId xmlns:a16="http://schemas.microsoft.com/office/drawing/2014/main" id="{0864E011-E9D8-785F-66F3-6113B63258F8}"/>
              </a:ext>
            </a:extLst>
          </p:cNvPr>
          <p:cNvSpPr>
            <a:spLocks noChangeArrowheads="1"/>
          </p:cNvSpPr>
          <p:nvPr/>
        </p:nvSpPr>
        <p:spPr bwMode="auto">
          <a:xfrm>
            <a:off x="2577306" y="4426331"/>
            <a:ext cx="2089150" cy="2016125"/>
          </a:xfrm>
          <a:prstGeom prst="rect">
            <a:avLst/>
          </a:prstGeom>
          <a:noFill/>
          <a:ln w="38100"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17" name="Rectangle 13">
            <a:extLst>
              <a:ext uri="{FF2B5EF4-FFF2-40B4-BE49-F238E27FC236}">
                <a16:creationId xmlns:a16="http://schemas.microsoft.com/office/drawing/2014/main" id="{48D8CFED-A39E-8070-7989-D1CC3ABBDA72}"/>
              </a:ext>
            </a:extLst>
          </p:cNvPr>
          <p:cNvSpPr>
            <a:spLocks noChangeArrowheads="1"/>
          </p:cNvSpPr>
          <p:nvPr/>
        </p:nvSpPr>
        <p:spPr bwMode="auto">
          <a:xfrm>
            <a:off x="4666456" y="4426331"/>
            <a:ext cx="2519362" cy="2016125"/>
          </a:xfrm>
          <a:prstGeom prst="rect">
            <a:avLst/>
          </a:prstGeom>
          <a:noFill/>
          <a:ln w="38100" algn="ctr">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anose="020B0604020202020204" pitchFamily="34" charset="0"/>
              <a:cs typeface="Arial" panose="020B0604020202020204" pitchFamily="34" charset="0"/>
            </a:endParaRPr>
          </a:p>
        </p:txBody>
      </p:sp>
      <p:sp>
        <p:nvSpPr>
          <p:cNvPr id="21" name="Text Box 11">
            <a:extLst>
              <a:ext uri="{FF2B5EF4-FFF2-40B4-BE49-F238E27FC236}">
                <a16:creationId xmlns:a16="http://schemas.microsoft.com/office/drawing/2014/main" id="{C31718F9-0D8B-8FC3-1036-68674509383D}"/>
              </a:ext>
            </a:extLst>
          </p:cNvPr>
          <p:cNvSpPr txBox="1">
            <a:spLocks noChangeArrowheads="1"/>
          </p:cNvSpPr>
          <p:nvPr/>
        </p:nvSpPr>
        <p:spPr bwMode="auto">
          <a:xfrm>
            <a:off x="991670" y="4318944"/>
            <a:ext cx="14157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400" dirty="0">
                <a:latin typeface="Noto Sans CJK JP Regular" panose="020B0500000000000000" pitchFamily="34" charset="-128"/>
                <a:ea typeface="Noto Sans CJK JP Regular" panose="020B0500000000000000" pitchFamily="34" charset="-128"/>
                <a:cs typeface="Arial" panose="020B0604020202020204" pitchFamily="34" charset="0"/>
              </a:rPr>
              <a:t>ペプチド</a:t>
            </a:r>
          </a:p>
        </p:txBody>
      </p:sp>
      <mc:AlternateContent xmlns:mc="http://schemas.openxmlformats.org/markup-compatibility/2006">
        <mc:Choice xmlns:a14="http://schemas.microsoft.com/office/drawing/2010/main" Requires="a14">
          <p:sp>
            <p:nvSpPr>
              <p:cNvPr id="26" name="テキスト ボックス 25">
                <a:extLst>
                  <a:ext uri="{FF2B5EF4-FFF2-40B4-BE49-F238E27FC236}">
                    <a16:creationId xmlns:a16="http://schemas.microsoft.com/office/drawing/2014/main" id="{F907C72D-C5DA-3617-6395-09A3A06C7725}"/>
                  </a:ext>
                </a:extLst>
              </p:cNvPr>
              <p:cNvSpPr txBox="1"/>
              <p:nvPr/>
            </p:nvSpPr>
            <p:spPr>
              <a:xfrm>
                <a:off x="6727032" y="2889875"/>
                <a:ext cx="5918200" cy="1493742"/>
              </a:xfrm>
              <a:prstGeom prst="rect">
                <a:avLst/>
              </a:prstGeom>
              <a:noFill/>
            </p:spPr>
            <p:txBody>
              <a:bodyPr wrap="square" rtlCol="0">
                <a:spAutoFit/>
              </a:bodyPr>
              <a:lstStyle/>
              <a:p>
                <a:pPr marL="357188" indent="0">
                  <a:buNone/>
                </a:pPr>
                <a14:m>
                  <m:oMath xmlns:m="http://schemas.openxmlformats.org/officeDocument/2006/math">
                    <m:sSubSup>
                      <m:sSubSupPr>
                        <m:ctrlPr>
                          <a:rPr lang="en-US" altLang="ja-JP" sz="2000" b="0" i="1" smtClean="0">
                            <a:solidFill>
                              <a:srgbClr val="FF0000"/>
                            </a:solidFill>
                            <a:latin typeface="Cambria Math" panose="02040503050406030204" pitchFamily="18" charset="0"/>
                          </a:rPr>
                        </m:ctrlPr>
                      </m:sSubSupPr>
                      <m:e>
                        <m:r>
                          <m:rPr>
                            <m:sty m:val="p"/>
                          </m:rPr>
                          <a:rPr lang="en-US" altLang="ja-JP" sz="2000">
                            <a:solidFill>
                              <a:srgbClr val="FF0000"/>
                            </a:solidFill>
                            <a:latin typeface="Cambria Math" panose="02040503050406030204" pitchFamily="18" charset="0"/>
                          </a:rPr>
                          <m:t>Δ</m:t>
                        </m:r>
                        <m:acc>
                          <m:accPr>
                            <m:chr m:val="̃"/>
                            <m:ctrlPr>
                              <a:rPr lang="en-US" altLang="ja-JP" sz="2000" i="1">
                                <a:solidFill>
                                  <a:srgbClr val="FF0000"/>
                                </a:solidFill>
                                <a:latin typeface="Cambria Math" panose="02040503050406030204" pitchFamily="18" charset="0"/>
                              </a:rPr>
                            </m:ctrlPr>
                          </m:accPr>
                          <m:e>
                            <m:r>
                              <a:rPr lang="en-US" altLang="ja-JP" sz="2000" i="1">
                                <a:solidFill>
                                  <a:srgbClr val="FF0000"/>
                                </a:solidFill>
                                <a:latin typeface="Cambria Math" panose="02040503050406030204" pitchFamily="18" charset="0"/>
                              </a:rPr>
                              <m:t>𝐸</m:t>
                            </m:r>
                          </m:e>
                        </m:acc>
                      </m:e>
                      <m:sub>
                        <m:r>
                          <a:rPr lang="en-US" altLang="ja-JP" sz="2000" i="1">
                            <a:solidFill>
                              <a:srgbClr val="FF0000"/>
                            </a:solidFill>
                            <a:latin typeface="Cambria Math" panose="02040503050406030204" pitchFamily="18" charset="0"/>
                          </a:rPr>
                          <m:t>𝐼𝐽</m:t>
                        </m:r>
                      </m:sub>
                      <m:sup>
                        <m:r>
                          <a:rPr lang="en-US" altLang="ja-JP" sz="2000" b="0" i="1" smtClean="0">
                            <a:solidFill>
                              <a:srgbClr val="FF0000"/>
                            </a:solidFill>
                            <a:latin typeface="Cambria Math" panose="02040503050406030204" pitchFamily="18" charset="0"/>
                          </a:rPr>
                          <m:t>𝐸𝑆</m:t>
                        </m:r>
                      </m:sup>
                    </m:sSubSup>
                  </m:oMath>
                </a14:m>
                <a:r>
                  <a:rPr lang="en-US" altLang="ja-JP" sz="2000" dirty="0"/>
                  <a:t>: </a:t>
                </a:r>
                <a:r>
                  <a:rPr lang="ja-JP" altLang="en-US" sz="2000" dirty="0"/>
                  <a:t>静電エネルギー</a:t>
                </a:r>
                <a:endParaRPr lang="en-US" altLang="ja-JP" sz="2000" dirty="0"/>
              </a:p>
              <a:p>
                <a:pPr marL="357188" indent="0">
                  <a:buNone/>
                </a:pPr>
                <a14:m>
                  <m:oMath xmlns:m="http://schemas.openxmlformats.org/officeDocument/2006/math">
                    <m:sSubSup>
                      <m:sSubSupPr>
                        <m:ctrlPr>
                          <a:rPr lang="en-US" altLang="ja-JP" sz="2000" b="0" i="1" smtClean="0">
                            <a:solidFill>
                              <a:srgbClr val="FF00FF"/>
                            </a:solidFill>
                            <a:latin typeface="Cambria Math" panose="02040503050406030204" pitchFamily="18" charset="0"/>
                          </a:rPr>
                        </m:ctrlPr>
                      </m:sSubSupPr>
                      <m:e>
                        <m:r>
                          <m:rPr>
                            <m:sty m:val="p"/>
                          </m:rPr>
                          <a:rPr lang="en-US" altLang="ja-JP" sz="2000">
                            <a:solidFill>
                              <a:srgbClr val="FF00FF"/>
                            </a:solidFill>
                            <a:latin typeface="Cambria Math" panose="02040503050406030204" pitchFamily="18" charset="0"/>
                          </a:rPr>
                          <m:t>Δ</m:t>
                        </m:r>
                        <m:acc>
                          <m:accPr>
                            <m:chr m:val="̃"/>
                            <m:ctrlPr>
                              <a:rPr lang="en-US" altLang="ja-JP" sz="2000" i="1">
                                <a:solidFill>
                                  <a:srgbClr val="FF00FF"/>
                                </a:solidFill>
                                <a:latin typeface="Cambria Math" panose="02040503050406030204" pitchFamily="18" charset="0"/>
                              </a:rPr>
                            </m:ctrlPr>
                          </m:accPr>
                          <m:e>
                            <m:r>
                              <a:rPr lang="en-US" altLang="ja-JP" sz="2000" i="1">
                                <a:solidFill>
                                  <a:srgbClr val="FF00FF"/>
                                </a:solidFill>
                                <a:latin typeface="Cambria Math" panose="02040503050406030204" pitchFamily="18" charset="0"/>
                              </a:rPr>
                              <m:t>𝐸</m:t>
                            </m:r>
                          </m:e>
                        </m:acc>
                      </m:e>
                      <m:sub>
                        <m:r>
                          <a:rPr lang="en-US" altLang="ja-JP" sz="2000" i="1">
                            <a:solidFill>
                              <a:srgbClr val="FF00FF"/>
                            </a:solidFill>
                            <a:latin typeface="Cambria Math" panose="02040503050406030204" pitchFamily="18" charset="0"/>
                          </a:rPr>
                          <m:t>𝐼𝐽</m:t>
                        </m:r>
                      </m:sub>
                      <m:sup>
                        <m:r>
                          <a:rPr lang="en-US" altLang="ja-JP" sz="2000" b="0" i="1" smtClean="0">
                            <a:solidFill>
                              <a:srgbClr val="FF00FF"/>
                            </a:solidFill>
                            <a:latin typeface="Cambria Math" panose="02040503050406030204" pitchFamily="18" charset="0"/>
                          </a:rPr>
                          <m:t>𝐸𝑋</m:t>
                        </m:r>
                      </m:sup>
                    </m:sSubSup>
                  </m:oMath>
                </a14:m>
                <a:r>
                  <a:rPr lang="en-US" altLang="ja-JP" sz="2000" dirty="0"/>
                  <a:t>: </a:t>
                </a:r>
                <a:r>
                  <a:rPr lang="ja-JP" altLang="en-US" sz="2000" dirty="0"/>
                  <a:t>交換反発エネルギー</a:t>
                </a:r>
                <a:endParaRPr lang="en-US" altLang="ja-JP" sz="2000" dirty="0"/>
              </a:p>
              <a:p>
                <a:pPr marL="357188" indent="0">
                  <a:buNone/>
                </a:pPr>
                <a:r>
                  <a:rPr lang="en-US" altLang="ja-JP" sz="2000" dirty="0"/>
                  <a:t> </a:t>
                </a:r>
                <a14:m>
                  <m:oMath xmlns:m="http://schemas.openxmlformats.org/officeDocument/2006/math">
                    <m:sSubSup>
                      <m:sSubSupPr>
                        <m:ctrlPr>
                          <a:rPr lang="en-US" altLang="ja-JP" sz="2000" b="0" i="1" smtClean="0">
                            <a:solidFill>
                              <a:srgbClr val="00B0F0"/>
                            </a:solidFill>
                            <a:latin typeface="Cambria Math" panose="02040503050406030204" pitchFamily="18" charset="0"/>
                          </a:rPr>
                        </m:ctrlPr>
                      </m:sSubSupPr>
                      <m:e>
                        <m:r>
                          <m:rPr>
                            <m:sty m:val="p"/>
                          </m:rPr>
                          <a:rPr lang="en-US" altLang="ja-JP" sz="2000">
                            <a:solidFill>
                              <a:srgbClr val="00B0F0"/>
                            </a:solidFill>
                            <a:latin typeface="Cambria Math" panose="02040503050406030204" pitchFamily="18" charset="0"/>
                          </a:rPr>
                          <m:t>Δ</m:t>
                        </m:r>
                        <m:acc>
                          <m:accPr>
                            <m:chr m:val="̃"/>
                            <m:ctrlPr>
                              <a:rPr lang="en-US" altLang="ja-JP" sz="2000" i="1">
                                <a:solidFill>
                                  <a:srgbClr val="00B0F0"/>
                                </a:solidFill>
                                <a:latin typeface="Cambria Math" panose="02040503050406030204" pitchFamily="18" charset="0"/>
                              </a:rPr>
                            </m:ctrlPr>
                          </m:accPr>
                          <m:e>
                            <m:r>
                              <a:rPr lang="en-US" altLang="ja-JP" sz="2000" i="1">
                                <a:solidFill>
                                  <a:srgbClr val="00B0F0"/>
                                </a:solidFill>
                                <a:latin typeface="Cambria Math" panose="02040503050406030204" pitchFamily="18" charset="0"/>
                              </a:rPr>
                              <m:t>𝐸</m:t>
                            </m:r>
                          </m:e>
                        </m:acc>
                      </m:e>
                      <m:sub>
                        <m:r>
                          <a:rPr lang="en-US" altLang="ja-JP" sz="2000" i="1">
                            <a:solidFill>
                              <a:srgbClr val="00B0F0"/>
                            </a:solidFill>
                            <a:latin typeface="Cambria Math" panose="02040503050406030204" pitchFamily="18" charset="0"/>
                          </a:rPr>
                          <m:t>𝐼𝐽</m:t>
                        </m:r>
                      </m:sub>
                      <m:sup>
                        <m:r>
                          <a:rPr lang="en-US" altLang="ja-JP" sz="2000" b="0" i="1" smtClean="0">
                            <a:solidFill>
                              <a:srgbClr val="00B0F0"/>
                            </a:solidFill>
                            <a:latin typeface="Cambria Math" panose="02040503050406030204" pitchFamily="18" charset="0"/>
                          </a:rPr>
                          <m:t>𝐶𝑇</m:t>
                        </m:r>
                        <m:r>
                          <a:rPr lang="en-US" altLang="ja-JP" sz="2000" b="0" i="1" smtClean="0">
                            <a:solidFill>
                              <a:srgbClr val="00B0F0"/>
                            </a:solidFill>
                            <a:latin typeface="Cambria Math" panose="02040503050406030204" pitchFamily="18" charset="0"/>
                          </a:rPr>
                          <m:t>+</m:t>
                        </m:r>
                        <m:r>
                          <a:rPr lang="en-US" altLang="ja-JP" sz="2000" b="0" i="1" smtClean="0">
                            <a:solidFill>
                              <a:srgbClr val="00B0F0"/>
                            </a:solidFill>
                            <a:latin typeface="Cambria Math" panose="02040503050406030204" pitchFamily="18" charset="0"/>
                          </a:rPr>
                          <m:t>𝑚𝑖𝑥</m:t>
                        </m:r>
                      </m:sup>
                    </m:sSubSup>
                  </m:oMath>
                </a14:m>
                <a:r>
                  <a:rPr lang="en-US" altLang="ja-JP" sz="2000" dirty="0"/>
                  <a:t>: </a:t>
                </a:r>
                <a:r>
                  <a:rPr lang="ja-JP" altLang="en-US" sz="2000" dirty="0"/>
                  <a:t>電荷移動エネルギー</a:t>
                </a:r>
                <a:endParaRPr lang="en-US" altLang="ja-JP" sz="2000" dirty="0"/>
              </a:p>
              <a:p>
                <a:pPr marL="357188" indent="0">
                  <a:buNone/>
                </a:pPr>
                <a14:m>
                  <m:oMath xmlns:m="http://schemas.openxmlformats.org/officeDocument/2006/math">
                    <m:sSubSup>
                      <m:sSubSupPr>
                        <m:ctrlPr>
                          <a:rPr lang="en-US" altLang="ja-JP" sz="2000" b="0" i="1" smtClean="0">
                            <a:solidFill>
                              <a:srgbClr val="00B050"/>
                            </a:solidFill>
                            <a:latin typeface="Cambria Math" panose="02040503050406030204" pitchFamily="18" charset="0"/>
                          </a:rPr>
                        </m:ctrlPr>
                      </m:sSubSupPr>
                      <m:e>
                        <m:r>
                          <m:rPr>
                            <m:sty m:val="p"/>
                          </m:rPr>
                          <a:rPr lang="en-US" altLang="ja-JP" sz="2000">
                            <a:solidFill>
                              <a:srgbClr val="00B050"/>
                            </a:solidFill>
                            <a:latin typeface="Cambria Math" panose="02040503050406030204" pitchFamily="18" charset="0"/>
                          </a:rPr>
                          <m:t>Δ</m:t>
                        </m:r>
                        <m:acc>
                          <m:accPr>
                            <m:chr m:val="̃"/>
                            <m:ctrlPr>
                              <a:rPr lang="en-US" altLang="ja-JP" sz="2000" i="1">
                                <a:solidFill>
                                  <a:srgbClr val="00B050"/>
                                </a:solidFill>
                                <a:latin typeface="Cambria Math" panose="02040503050406030204" pitchFamily="18" charset="0"/>
                              </a:rPr>
                            </m:ctrlPr>
                          </m:accPr>
                          <m:e>
                            <m:r>
                              <a:rPr lang="en-US" altLang="ja-JP" sz="2000" i="1">
                                <a:solidFill>
                                  <a:srgbClr val="00B050"/>
                                </a:solidFill>
                                <a:latin typeface="Cambria Math" panose="02040503050406030204" pitchFamily="18" charset="0"/>
                              </a:rPr>
                              <m:t>𝐸</m:t>
                            </m:r>
                          </m:e>
                        </m:acc>
                      </m:e>
                      <m:sub>
                        <m:r>
                          <a:rPr lang="en-US" altLang="ja-JP" sz="2000" i="1">
                            <a:solidFill>
                              <a:srgbClr val="00B050"/>
                            </a:solidFill>
                            <a:latin typeface="Cambria Math" panose="02040503050406030204" pitchFamily="18" charset="0"/>
                          </a:rPr>
                          <m:t>𝐼𝐽</m:t>
                        </m:r>
                      </m:sub>
                      <m:sup>
                        <m:r>
                          <a:rPr lang="en-US" altLang="ja-JP" sz="2000" b="0" i="1" smtClean="0">
                            <a:solidFill>
                              <a:srgbClr val="00B050"/>
                            </a:solidFill>
                            <a:latin typeface="Cambria Math" panose="02040503050406030204" pitchFamily="18" charset="0"/>
                          </a:rPr>
                          <m:t>𝐷𝐼</m:t>
                        </m:r>
                      </m:sup>
                    </m:sSubSup>
                  </m:oMath>
                </a14:m>
                <a:r>
                  <a:rPr lang="en-US" altLang="ja-JP" sz="2000" dirty="0"/>
                  <a:t>: </a:t>
                </a:r>
                <a:r>
                  <a:rPr lang="ja-JP" altLang="en-US" sz="2000" dirty="0"/>
                  <a:t>分散エネルギー</a:t>
                </a:r>
                <a:endParaRPr lang="en-US" altLang="ja-JP" sz="2000" dirty="0"/>
              </a:p>
            </p:txBody>
          </p:sp>
        </mc:Choice>
        <mc:Fallback>
          <p:sp>
            <p:nvSpPr>
              <p:cNvPr id="26" name="テキスト ボックス 25">
                <a:extLst>
                  <a:ext uri="{FF2B5EF4-FFF2-40B4-BE49-F238E27FC236}">
                    <a16:creationId xmlns:a16="http://schemas.microsoft.com/office/drawing/2014/main" id="{F907C72D-C5DA-3617-6395-09A3A06C7725}"/>
                  </a:ext>
                </a:extLst>
              </p:cNvPr>
              <p:cNvSpPr txBox="1">
                <a:spLocks noRot="1" noChangeAspect="1" noMove="1" noResize="1" noEditPoints="1" noAdjustHandles="1" noChangeArrowheads="1" noChangeShapeType="1" noTextEdit="1"/>
              </p:cNvSpPr>
              <p:nvPr/>
            </p:nvSpPr>
            <p:spPr>
              <a:xfrm>
                <a:off x="6727032" y="2889875"/>
                <a:ext cx="5918200" cy="1493742"/>
              </a:xfrm>
              <a:prstGeom prst="rect">
                <a:avLst/>
              </a:prstGeom>
              <a:blipFill>
                <a:blip r:embed="rId4"/>
                <a:stretch>
                  <a:fillRect t="-2449" b="-489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7969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500"/>
                            </p:stCondLst>
                            <p:childTnLst>
                              <p:par>
                                <p:cTn id="26" presetID="9" presetClass="exit" presetSubtype="0" fill="hold" grpId="1" nodeType="afterEffect">
                                  <p:stCondLst>
                                    <p:cond delay="500"/>
                                  </p:stCondLst>
                                  <p:childTnLst>
                                    <p:animEffect transition="out" filter="dissolv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2000"/>
                            </p:stCondLst>
                            <p:childTnLst>
                              <p:par>
                                <p:cTn id="34" presetID="9" presetClass="exit" presetSubtype="0" fill="hold" grpId="1" nodeType="afterEffect">
                                  <p:stCondLst>
                                    <p:cond delay="50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3000"/>
                            </p:stCondLst>
                            <p:childTnLst>
                              <p:par>
                                <p:cTn id="38" presetID="9"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par>
                          <p:cTn id="41" fill="hold">
                            <p:stCondLst>
                              <p:cond delay="3500"/>
                            </p:stCondLst>
                            <p:childTnLst>
                              <p:par>
                                <p:cTn id="42" presetID="9" presetClass="exit" presetSubtype="0" fill="hold" grpId="1" nodeType="afterEffect">
                                  <p:stCondLst>
                                    <p:cond delay="50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4500"/>
                            </p:stCondLst>
                            <p:childTnLst>
                              <p:par>
                                <p:cTn id="46" presetID="9" presetClass="entr" presetSubtype="0" fill="hold" grpId="2" nodeType="afterEffect">
                                  <p:stCondLst>
                                    <p:cond delay="50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par>
                                <p:cTn id="49" presetID="9" presetClass="entr" presetSubtype="0" fill="hold" grpId="2" nodeType="withEffect">
                                  <p:stCondLst>
                                    <p:cond delay="50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par>
                          <p:cTn id="52" fill="hold">
                            <p:stCondLst>
                              <p:cond delay="5500"/>
                            </p:stCondLst>
                            <p:childTnLst>
                              <p:par>
                                <p:cTn id="53" presetID="9" presetClass="exit" presetSubtype="0" fill="hold" grpId="3" nodeType="afterEffect">
                                  <p:stCondLst>
                                    <p:cond delay="500"/>
                                  </p:stCondLst>
                                  <p:childTnLst>
                                    <p:animEffect transition="out" filter="dissolv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9" presetClass="exit" presetSubtype="0" fill="hold" grpId="3" nodeType="withEffect">
                                  <p:stCondLst>
                                    <p:cond delay="500"/>
                                  </p:stCondLst>
                                  <p:childTnLst>
                                    <p:animEffect transition="out" filter="dissolv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par>
                          <p:cTn id="59" fill="hold">
                            <p:stCondLst>
                              <p:cond delay="6500"/>
                            </p:stCondLst>
                            <p:childTnLst>
                              <p:par>
                                <p:cTn id="60" presetID="9" presetClass="entr" presetSubtype="0" fill="hold" grpId="4"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par>
                                <p:cTn id="63" presetID="9" presetClass="entr" presetSubtype="0" fill="hold" grpId="2"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par>
                          <p:cTn id="66" fill="hold">
                            <p:stCondLst>
                              <p:cond delay="7000"/>
                            </p:stCondLst>
                            <p:childTnLst>
                              <p:par>
                                <p:cTn id="67" presetID="9" presetClass="exit" presetSubtype="0" fill="hold" grpId="5" nodeType="afterEffect">
                                  <p:stCondLst>
                                    <p:cond delay="500"/>
                                  </p:stCondLst>
                                  <p:childTnLst>
                                    <p:animEffect transition="out" filter="dissolv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9" presetClass="exit" presetSubtype="0" fill="hold" grpId="3" nodeType="withEffect">
                                  <p:stCondLst>
                                    <p:cond delay="500"/>
                                  </p:stCondLst>
                                  <p:childTnLst>
                                    <p:animEffect transition="out" filter="dissolv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par>
                          <p:cTn id="73" fill="hold">
                            <p:stCondLst>
                              <p:cond delay="8000"/>
                            </p:stCondLst>
                            <p:childTnLst>
                              <p:par>
                                <p:cTn id="74" presetID="9" presetClass="entr" presetSubtype="0" fill="hold" grpId="4"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dissolve">
                                      <p:cBhvr>
                                        <p:cTn id="76" dur="500"/>
                                        <p:tgtEl>
                                          <p:spTgt spid="9"/>
                                        </p:tgtEl>
                                      </p:cBhvr>
                                    </p:animEffect>
                                  </p:childTnLst>
                                </p:cTn>
                              </p:par>
                              <p:par>
                                <p:cTn id="77" presetID="9" presetClass="entr" presetSubtype="0" fill="hold" grpId="4"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dissolv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1" grpId="0" animBg="1"/>
      <p:bldP spid="12" grpId="0" animBg="1"/>
      <p:bldP spid="12" grpId="1"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9B70FF-AE4D-C3FD-48D5-2968192E4DAD}"/>
              </a:ext>
            </a:extLst>
          </p:cNvPr>
          <p:cNvSpPr>
            <a:spLocks noGrp="1"/>
          </p:cNvSpPr>
          <p:nvPr>
            <p:ph type="title"/>
          </p:nvPr>
        </p:nvSpPr>
        <p:spPr/>
        <p:txBody>
          <a:bodyPr/>
          <a:lstStyle/>
          <a:p>
            <a:r>
              <a:rPr kumimoji="1" lang="en-US" altLang="ja-JP" dirty="0"/>
              <a:t>FMO </a:t>
            </a:r>
            <a:r>
              <a:rPr kumimoji="1" lang="ja-JP" altLang="en-US" dirty="0"/>
              <a:t>計算における相互作用エネルギーの構成</a:t>
            </a:r>
          </a:p>
        </p:txBody>
      </p:sp>
      <p:sp>
        <p:nvSpPr>
          <p:cNvPr id="3" name="コンテンツ プレースホルダー 2">
            <a:extLst>
              <a:ext uri="{FF2B5EF4-FFF2-40B4-BE49-F238E27FC236}">
                <a16:creationId xmlns:a16="http://schemas.microsoft.com/office/drawing/2014/main" id="{468875D8-3E12-7946-4616-0DB8AE0C74F1}"/>
              </a:ext>
            </a:extLst>
          </p:cNvPr>
          <p:cNvSpPr>
            <a:spLocks noGrp="1"/>
          </p:cNvSpPr>
          <p:nvPr>
            <p:ph sz="half" idx="1"/>
          </p:nvPr>
        </p:nvSpPr>
        <p:spPr>
          <a:xfrm>
            <a:off x="396549" y="1736520"/>
            <a:ext cx="5527839" cy="4717153"/>
          </a:xfrm>
        </p:spPr>
        <p:txBody>
          <a:bodyPr>
            <a:normAutofit lnSpcReduction="10000"/>
          </a:bodyPr>
          <a:lstStyle/>
          <a:p>
            <a:r>
              <a:rPr kumimoji="1" lang="ja-JP" altLang="en-US" dirty="0">
                <a:solidFill>
                  <a:srgbClr val="FF0000"/>
                </a:solidFill>
              </a:rPr>
              <a:t>静電エネルギー </a:t>
            </a:r>
            <a:r>
              <a:rPr kumimoji="1" lang="en-US" altLang="ja-JP" dirty="0">
                <a:solidFill>
                  <a:srgbClr val="FF0000"/>
                </a:solidFill>
              </a:rPr>
              <a:t>(</a:t>
            </a:r>
            <a:r>
              <a:rPr kumimoji="1" lang="en-US" altLang="ja-JP" u="sng" dirty="0">
                <a:solidFill>
                  <a:srgbClr val="FF0000"/>
                </a:solidFill>
              </a:rPr>
              <a:t>e</a:t>
            </a:r>
            <a:r>
              <a:rPr kumimoji="1" lang="en-US" altLang="ja-JP" dirty="0">
                <a:solidFill>
                  <a:srgbClr val="FF0000"/>
                </a:solidFill>
              </a:rPr>
              <a:t>lectro</a:t>
            </a:r>
            <a:r>
              <a:rPr kumimoji="1" lang="en-US" altLang="ja-JP" u="sng" dirty="0">
                <a:solidFill>
                  <a:srgbClr val="FF0000"/>
                </a:solidFill>
              </a:rPr>
              <a:t>s</a:t>
            </a:r>
            <a:r>
              <a:rPr kumimoji="1" lang="en-US" altLang="ja-JP" dirty="0">
                <a:solidFill>
                  <a:srgbClr val="FF0000"/>
                </a:solidFill>
              </a:rPr>
              <a:t>tatic energy; ES)</a:t>
            </a:r>
          </a:p>
          <a:p>
            <a:pPr lvl="1"/>
            <a:r>
              <a:rPr lang="ja-JP" altLang="en-US" dirty="0"/>
              <a:t>静電相互作用</a:t>
            </a:r>
            <a:r>
              <a:rPr lang="en-US" altLang="ja-JP" dirty="0"/>
              <a:t> (</a:t>
            </a:r>
            <a:r>
              <a:rPr lang="ja-JP" altLang="en-US" dirty="0"/>
              <a:t>荷電部位間</a:t>
            </a:r>
            <a:r>
              <a:rPr lang="en-US" altLang="ja-JP" dirty="0"/>
              <a:t>)</a:t>
            </a:r>
          </a:p>
          <a:p>
            <a:pPr lvl="1"/>
            <a:r>
              <a:rPr kumimoji="1" lang="ja-JP" altLang="en-US" dirty="0"/>
              <a:t>水素結合 </a:t>
            </a:r>
            <a:r>
              <a:rPr kumimoji="1" lang="en-US" altLang="ja-JP" dirty="0"/>
              <a:t>(</a:t>
            </a:r>
            <a:r>
              <a:rPr kumimoji="1" lang="ja-JP" altLang="en-US" dirty="0"/>
              <a:t>後述の </a:t>
            </a:r>
            <a:r>
              <a:rPr kumimoji="1" lang="en-US" altLang="ja-JP" dirty="0" err="1"/>
              <a:t>CT+mix</a:t>
            </a:r>
            <a:r>
              <a:rPr kumimoji="1" lang="en-US" altLang="ja-JP" dirty="0"/>
              <a:t> </a:t>
            </a:r>
            <a:r>
              <a:rPr kumimoji="1" lang="ja-JP" altLang="en-US" dirty="0"/>
              <a:t>も含む</a:t>
            </a:r>
            <a:r>
              <a:rPr kumimoji="1" lang="en-US" altLang="ja-JP" dirty="0"/>
              <a:t>)</a:t>
            </a:r>
          </a:p>
          <a:p>
            <a:pPr lvl="2"/>
            <a:r>
              <a:rPr kumimoji="1" lang="ja-JP" altLang="en-US" dirty="0"/>
              <a:t>荷電</a:t>
            </a:r>
            <a:r>
              <a:rPr kumimoji="1" lang="en-US" altLang="ja-JP" dirty="0"/>
              <a:t>-</a:t>
            </a:r>
            <a:r>
              <a:rPr kumimoji="1" lang="ja-JP" altLang="en-US" dirty="0"/>
              <a:t>分極部位間</a:t>
            </a:r>
            <a:endParaRPr kumimoji="1" lang="en-US" altLang="ja-JP" dirty="0"/>
          </a:p>
          <a:p>
            <a:pPr lvl="2"/>
            <a:r>
              <a:rPr kumimoji="1" lang="ja-JP" altLang="en-US" dirty="0"/>
              <a:t>分極</a:t>
            </a:r>
            <a:r>
              <a:rPr kumimoji="1" lang="en-US" altLang="ja-JP" dirty="0"/>
              <a:t>-</a:t>
            </a:r>
            <a:r>
              <a:rPr kumimoji="1" lang="ja-JP" altLang="en-US" dirty="0"/>
              <a:t>分極部位間</a:t>
            </a:r>
            <a:endParaRPr kumimoji="1" lang="en-US" altLang="ja-JP" dirty="0"/>
          </a:p>
          <a:p>
            <a:pPr lvl="2"/>
            <a:endParaRPr lang="en-US" altLang="ja-JP" dirty="0"/>
          </a:p>
          <a:p>
            <a:r>
              <a:rPr lang="ja-JP" altLang="en-US" dirty="0">
                <a:solidFill>
                  <a:srgbClr val="FF00FF"/>
                </a:solidFill>
              </a:rPr>
              <a:t>交換反発エネルギー </a:t>
            </a:r>
            <a:r>
              <a:rPr lang="en-US" altLang="ja-JP" dirty="0">
                <a:solidFill>
                  <a:srgbClr val="FF00FF"/>
                </a:solidFill>
              </a:rPr>
              <a:t>(</a:t>
            </a:r>
            <a:r>
              <a:rPr lang="en-US" altLang="ja-JP" u="sng" dirty="0">
                <a:solidFill>
                  <a:srgbClr val="FF00FF"/>
                </a:solidFill>
              </a:rPr>
              <a:t>ex</a:t>
            </a:r>
            <a:r>
              <a:rPr lang="en-US" altLang="ja-JP" dirty="0">
                <a:solidFill>
                  <a:srgbClr val="FF00FF"/>
                </a:solidFill>
              </a:rPr>
              <a:t>change repulsion energy; EX)</a:t>
            </a:r>
          </a:p>
          <a:p>
            <a:pPr lvl="1"/>
            <a:r>
              <a:rPr lang="ja-JP" altLang="en-US" dirty="0"/>
              <a:t>立体障害</a:t>
            </a:r>
            <a:endParaRPr lang="en-US" altLang="ja-JP" dirty="0"/>
          </a:p>
          <a:p>
            <a:endParaRPr kumimoji="1" lang="en-US" altLang="ja-JP" dirty="0"/>
          </a:p>
          <a:p>
            <a:r>
              <a:rPr kumimoji="1" lang="ja-JP" altLang="en-US" dirty="0">
                <a:solidFill>
                  <a:srgbClr val="00B0F0"/>
                </a:solidFill>
              </a:rPr>
              <a:t>電荷移動とその他 </a:t>
            </a:r>
            <a:r>
              <a:rPr kumimoji="1" lang="en-US" altLang="ja-JP" dirty="0">
                <a:solidFill>
                  <a:srgbClr val="00B0F0"/>
                </a:solidFill>
              </a:rPr>
              <a:t>(</a:t>
            </a:r>
            <a:r>
              <a:rPr kumimoji="1" lang="en-US" altLang="ja-JP" u="sng" dirty="0">
                <a:solidFill>
                  <a:srgbClr val="00B0F0"/>
                </a:solidFill>
              </a:rPr>
              <a:t>c</a:t>
            </a:r>
            <a:r>
              <a:rPr kumimoji="1" lang="en-US" altLang="ja-JP" dirty="0">
                <a:solidFill>
                  <a:srgbClr val="00B0F0"/>
                </a:solidFill>
              </a:rPr>
              <a:t>harge </a:t>
            </a:r>
            <a:r>
              <a:rPr kumimoji="1" lang="en-US" altLang="ja-JP" u="sng" dirty="0">
                <a:solidFill>
                  <a:srgbClr val="00B0F0"/>
                </a:solidFill>
              </a:rPr>
              <a:t>t</a:t>
            </a:r>
            <a:r>
              <a:rPr kumimoji="1" lang="en-US" altLang="ja-JP" dirty="0">
                <a:solidFill>
                  <a:srgbClr val="00B0F0"/>
                </a:solidFill>
              </a:rPr>
              <a:t>ransfer and </a:t>
            </a:r>
            <a:r>
              <a:rPr lang="en-US" altLang="ja-JP" u="sng" dirty="0">
                <a:solidFill>
                  <a:srgbClr val="00B0F0"/>
                </a:solidFill>
              </a:rPr>
              <a:t>mix</a:t>
            </a:r>
            <a:r>
              <a:rPr lang="en-US" altLang="ja-JP" dirty="0">
                <a:solidFill>
                  <a:srgbClr val="00B0F0"/>
                </a:solidFill>
              </a:rPr>
              <a:t>ing energy; </a:t>
            </a:r>
            <a:r>
              <a:rPr kumimoji="1" lang="en-US" altLang="ja-JP" dirty="0" err="1">
                <a:solidFill>
                  <a:srgbClr val="00B0F0"/>
                </a:solidFill>
              </a:rPr>
              <a:t>CT+mix</a:t>
            </a:r>
            <a:r>
              <a:rPr lang="en-US" altLang="ja-JP" dirty="0">
                <a:solidFill>
                  <a:srgbClr val="00B0F0"/>
                </a:solidFill>
              </a:rPr>
              <a:t>)</a:t>
            </a:r>
          </a:p>
          <a:p>
            <a:pPr lvl="1"/>
            <a:r>
              <a:rPr lang="ja-JP" altLang="en-US" dirty="0"/>
              <a:t>水素結合に付随するエネルギー</a:t>
            </a:r>
            <a:endParaRPr kumimoji="1" lang="en-US" altLang="ja-JP" dirty="0"/>
          </a:p>
        </p:txBody>
      </p:sp>
      <p:sp>
        <p:nvSpPr>
          <p:cNvPr id="4" name="コンテンツ プレースホルダー 3">
            <a:extLst>
              <a:ext uri="{FF2B5EF4-FFF2-40B4-BE49-F238E27FC236}">
                <a16:creationId xmlns:a16="http://schemas.microsoft.com/office/drawing/2014/main" id="{93E7E7D3-BE37-E28C-C9F2-48945F388F5D}"/>
              </a:ext>
            </a:extLst>
          </p:cNvPr>
          <p:cNvSpPr>
            <a:spLocks noGrp="1"/>
          </p:cNvSpPr>
          <p:nvPr>
            <p:ph sz="half" idx="2"/>
          </p:nvPr>
        </p:nvSpPr>
        <p:spPr>
          <a:xfrm>
            <a:off x="6267611" y="1745408"/>
            <a:ext cx="5470297" cy="4708266"/>
          </a:xfrm>
        </p:spPr>
        <p:txBody>
          <a:bodyPr>
            <a:normAutofit lnSpcReduction="10000"/>
          </a:bodyPr>
          <a:lstStyle/>
          <a:p>
            <a:r>
              <a:rPr lang="ja-JP" altLang="en-US" dirty="0">
                <a:solidFill>
                  <a:srgbClr val="00B050"/>
                </a:solidFill>
              </a:rPr>
              <a:t>分散エネルギー項 </a:t>
            </a:r>
            <a:r>
              <a:rPr lang="en-US" altLang="ja-JP" dirty="0">
                <a:solidFill>
                  <a:srgbClr val="00B050"/>
                </a:solidFill>
              </a:rPr>
              <a:t>(</a:t>
            </a:r>
            <a:r>
              <a:rPr lang="en-US" altLang="ja-JP" u="sng" dirty="0">
                <a:solidFill>
                  <a:srgbClr val="00B050"/>
                </a:solidFill>
              </a:rPr>
              <a:t>di</a:t>
            </a:r>
            <a:r>
              <a:rPr lang="en-US" altLang="ja-JP" dirty="0">
                <a:solidFill>
                  <a:srgbClr val="00B050"/>
                </a:solidFill>
              </a:rPr>
              <a:t>spersion energy; DI)</a:t>
            </a:r>
            <a:endParaRPr kumimoji="1" lang="ja-JP" altLang="en-US" dirty="0">
              <a:solidFill>
                <a:srgbClr val="00B050"/>
              </a:solidFill>
            </a:endParaRPr>
          </a:p>
          <a:p>
            <a:pPr lvl="1"/>
            <a:r>
              <a:rPr kumimoji="1" lang="en-US" altLang="ja-JP" dirty="0"/>
              <a:t>π-π </a:t>
            </a:r>
            <a:r>
              <a:rPr kumimoji="1" lang="ja-JP" altLang="en-US" dirty="0"/>
              <a:t>スタッキング相互作用</a:t>
            </a:r>
            <a:endParaRPr kumimoji="1" lang="en-US" altLang="ja-JP" dirty="0"/>
          </a:p>
          <a:p>
            <a:pPr lvl="1"/>
            <a:endParaRPr kumimoji="1" lang="en-US" altLang="ja-JP" dirty="0"/>
          </a:p>
          <a:p>
            <a:pPr lvl="1"/>
            <a:endParaRPr lang="en-US" altLang="ja-JP" dirty="0"/>
          </a:p>
          <a:p>
            <a:pPr lvl="1"/>
            <a:endParaRPr kumimoji="1" lang="en-US" altLang="ja-JP" dirty="0"/>
          </a:p>
          <a:p>
            <a:pPr lvl="1"/>
            <a:endParaRPr lang="en-US" altLang="ja-JP" dirty="0"/>
          </a:p>
          <a:p>
            <a:pPr lvl="1"/>
            <a:endParaRPr kumimoji="1" lang="en-US" altLang="ja-JP" dirty="0"/>
          </a:p>
          <a:p>
            <a:pPr lvl="1"/>
            <a:r>
              <a:rPr kumimoji="1" lang="en-US" altLang="ja-JP" dirty="0"/>
              <a:t>CH-π </a:t>
            </a:r>
            <a:r>
              <a:rPr kumimoji="1" lang="ja-JP" altLang="en-US" dirty="0"/>
              <a:t>相互作用</a:t>
            </a:r>
            <a:endParaRPr kumimoji="1" lang="en-US" altLang="ja-JP" dirty="0"/>
          </a:p>
          <a:p>
            <a:pPr lvl="1"/>
            <a:r>
              <a:rPr lang="en-US" altLang="ja-JP" dirty="0"/>
              <a:t>CH-HC </a:t>
            </a:r>
            <a:r>
              <a:rPr lang="ja-JP" altLang="en-US" dirty="0"/>
              <a:t>相互作用</a:t>
            </a:r>
            <a:endParaRPr lang="en-US" altLang="ja-JP" dirty="0"/>
          </a:p>
          <a:p>
            <a:pPr lvl="1"/>
            <a:r>
              <a:rPr kumimoji="1" lang="ja-JP" altLang="en-US" dirty="0"/>
              <a:t>無極性部位間の分子間相互作用</a:t>
            </a:r>
            <a:endParaRPr kumimoji="1" lang="en-US" altLang="ja-JP" dirty="0"/>
          </a:p>
          <a:p>
            <a:pPr lvl="1"/>
            <a:endParaRPr kumimoji="1" lang="en-US" altLang="ja-JP" dirty="0"/>
          </a:p>
        </p:txBody>
      </p:sp>
      <p:sp>
        <p:nvSpPr>
          <p:cNvPr id="5" name="スライド番号プレースホルダー 4">
            <a:extLst>
              <a:ext uri="{FF2B5EF4-FFF2-40B4-BE49-F238E27FC236}">
                <a16:creationId xmlns:a16="http://schemas.microsoft.com/office/drawing/2014/main" id="{0264E967-BB26-0EDE-E3FC-E6B2A6F35510}"/>
              </a:ext>
            </a:extLst>
          </p:cNvPr>
          <p:cNvSpPr>
            <a:spLocks noGrp="1"/>
          </p:cNvSpPr>
          <p:nvPr>
            <p:ph type="sldNum" sz="quarter" idx="12"/>
          </p:nvPr>
        </p:nvSpPr>
        <p:spPr/>
        <p:txBody>
          <a:bodyPr/>
          <a:lstStyle/>
          <a:p>
            <a:fld id="{841E77BA-9784-44FD-97EA-FF142C44C1C8}"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2B202238-C740-A756-3ED4-FF2B34F5E507}"/>
              </a:ext>
            </a:extLst>
          </p:cNvPr>
          <p:cNvSpPr txBox="1"/>
          <p:nvPr/>
        </p:nvSpPr>
        <p:spPr>
          <a:xfrm>
            <a:off x="536895" y="890760"/>
            <a:ext cx="11201014" cy="707886"/>
          </a:xfrm>
          <a:prstGeom prst="rect">
            <a:avLst/>
          </a:prstGeom>
          <a:noFill/>
        </p:spPr>
        <p:txBody>
          <a:bodyPr wrap="square" rtlCol="0">
            <a:spAutoFit/>
          </a:bodyPr>
          <a:lstStyle/>
          <a:p>
            <a:pPr algn="l"/>
            <a:r>
              <a:rPr kumimoji="1" lang="en-US" altLang="ja-JP" sz="2000" dirty="0">
                <a:latin typeface="Noto Sans CJK JP Regular" panose="020B0500000000000000" pitchFamily="34" charset="-128"/>
                <a:ea typeface="Noto Sans CJK JP Regular" panose="020B0500000000000000" pitchFamily="34" charset="-128"/>
              </a:rPr>
              <a:t>AJF </a:t>
            </a:r>
            <a:r>
              <a:rPr kumimoji="1" lang="ja-JP" altLang="en-US" sz="2000" dirty="0">
                <a:latin typeface="Noto Sans CJK JP Regular" panose="020B0500000000000000" pitchFamily="34" charset="-128"/>
                <a:ea typeface="Noto Sans CJK JP Regular" panose="020B0500000000000000" pitchFamily="34" charset="-128"/>
              </a:rPr>
              <a:t>ファイルにて、</a:t>
            </a:r>
            <a:r>
              <a:rPr kumimoji="1" lang="en-US" altLang="ja-JP" sz="2000" dirty="0">
                <a:latin typeface="Noto Sans CJK JP Regular" panose="020B0500000000000000" pitchFamily="34" charset="-128"/>
                <a:ea typeface="Noto Sans CJK JP Regular" panose="020B0500000000000000" pitchFamily="34" charset="-128"/>
              </a:rPr>
              <a:t>&amp;ANALYSIS </a:t>
            </a:r>
            <a:r>
              <a:rPr kumimoji="1" lang="ja-JP" altLang="en-US" sz="2000" dirty="0">
                <a:latin typeface="Noto Sans CJK JP Regular" panose="020B0500000000000000" pitchFamily="34" charset="-128"/>
                <a:ea typeface="Noto Sans CJK JP Regular" panose="020B0500000000000000" pitchFamily="34" charset="-128"/>
              </a:rPr>
              <a:t>の </a:t>
            </a:r>
            <a:r>
              <a:rPr kumimoji="1" lang="en-US" altLang="ja-JP" sz="2000" dirty="0">
                <a:latin typeface="Noto Sans CJK JP Regular" panose="020B0500000000000000" pitchFamily="34" charset="-128"/>
                <a:ea typeface="Noto Sans CJK JP Regular" panose="020B0500000000000000" pitchFamily="34" charset="-128"/>
              </a:rPr>
              <a:t>PIEDA = ‘ON’ </a:t>
            </a:r>
            <a:r>
              <a:rPr kumimoji="1" lang="ja-JP" altLang="en-US" sz="2000" dirty="0">
                <a:latin typeface="Noto Sans CJK JP Regular" panose="020B0500000000000000" pitchFamily="34" charset="-128"/>
                <a:ea typeface="Noto Sans CJK JP Regular" panose="020B0500000000000000" pitchFamily="34" charset="-128"/>
              </a:rPr>
              <a:t>にすることで、</a:t>
            </a:r>
            <a:r>
              <a:rPr kumimoji="1" lang="en-US" altLang="ja-JP" sz="2000" dirty="0">
                <a:latin typeface="Noto Sans CJK JP Regular" panose="020B0500000000000000" pitchFamily="34" charset="-128"/>
                <a:ea typeface="Noto Sans CJK JP Regular" panose="020B0500000000000000" pitchFamily="34" charset="-128"/>
              </a:rPr>
              <a:t>PIEDA (Pair Interaction Energy Decomposition Analysis) </a:t>
            </a:r>
            <a:r>
              <a:rPr kumimoji="1" lang="ja-JP" altLang="en-US" sz="2000" dirty="0">
                <a:latin typeface="Noto Sans CJK JP Regular" panose="020B0500000000000000" pitchFamily="34" charset="-128"/>
                <a:ea typeface="Noto Sans CJK JP Regular" panose="020B0500000000000000" pitchFamily="34" charset="-128"/>
              </a:rPr>
              <a:t>による相互作用エネルギーを </a:t>
            </a:r>
            <a:r>
              <a:rPr kumimoji="1" lang="en-US" altLang="ja-JP" sz="2000" dirty="0">
                <a:latin typeface="Noto Sans CJK JP Regular" panose="020B0500000000000000" pitchFamily="34" charset="-128"/>
                <a:ea typeface="Noto Sans CJK JP Regular" panose="020B0500000000000000" pitchFamily="34" charset="-128"/>
              </a:rPr>
              <a:t>4 </a:t>
            </a:r>
            <a:r>
              <a:rPr kumimoji="1" lang="ja-JP" altLang="en-US" sz="2000" dirty="0">
                <a:latin typeface="Noto Sans CJK JP Regular" panose="020B0500000000000000" pitchFamily="34" charset="-128"/>
                <a:ea typeface="Noto Sans CJK JP Regular" panose="020B0500000000000000" pitchFamily="34" charset="-128"/>
              </a:rPr>
              <a:t>分割して解析する ことができる。</a:t>
            </a:r>
          </a:p>
        </p:txBody>
      </p:sp>
      <p:pic>
        <p:nvPicPr>
          <p:cNvPr id="8" name="図 7">
            <a:extLst>
              <a:ext uri="{FF2B5EF4-FFF2-40B4-BE49-F238E27FC236}">
                <a16:creationId xmlns:a16="http://schemas.microsoft.com/office/drawing/2014/main" id="{33920595-8269-5F55-7B99-4771A5437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199" y="2404809"/>
            <a:ext cx="3809524" cy="1542857"/>
          </a:xfrm>
          <a:prstGeom prst="rect">
            <a:avLst/>
          </a:prstGeom>
        </p:spPr>
      </p:pic>
    </p:spTree>
    <p:extLst>
      <p:ext uri="{BB962C8B-B14F-4D97-AF65-F5344CB8AC3E}">
        <p14:creationId xmlns:p14="http://schemas.microsoft.com/office/powerpoint/2010/main" val="101504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01C3F9-A96F-95C8-58A3-DC5F438FF7E0}"/>
              </a:ext>
            </a:extLst>
          </p:cNvPr>
          <p:cNvSpPr>
            <a:spLocks noGrp="1"/>
          </p:cNvSpPr>
          <p:nvPr>
            <p:ph type="title"/>
          </p:nvPr>
        </p:nvSpPr>
        <p:spPr/>
        <p:txBody>
          <a:bodyPr/>
          <a:lstStyle/>
          <a:p>
            <a:r>
              <a:rPr kumimoji="1" lang="ja-JP" altLang="en-US" dirty="0"/>
              <a:t>本講義の流れ</a:t>
            </a:r>
          </a:p>
        </p:txBody>
      </p:sp>
      <p:sp>
        <p:nvSpPr>
          <p:cNvPr id="3" name="コンテンツ プレースホルダー 2">
            <a:extLst>
              <a:ext uri="{FF2B5EF4-FFF2-40B4-BE49-F238E27FC236}">
                <a16:creationId xmlns:a16="http://schemas.microsoft.com/office/drawing/2014/main" id="{3E6080BC-3BAB-9645-32E6-BBEB68C4AFB5}"/>
              </a:ext>
            </a:extLst>
          </p:cNvPr>
          <p:cNvSpPr>
            <a:spLocks noGrp="1"/>
          </p:cNvSpPr>
          <p:nvPr>
            <p:ph idx="1"/>
          </p:nvPr>
        </p:nvSpPr>
        <p:spPr/>
        <p:txBody>
          <a:bodyPr>
            <a:normAutofit/>
          </a:bodyPr>
          <a:lstStyle/>
          <a:p>
            <a:pPr marL="502920" indent="-457200">
              <a:buSzPct val="100000"/>
              <a:buFont typeface="+mj-lt"/>
              <a:buAutoNum type="arabicPeriod"/>
            </a:pPr>
            <a:r>
              <a:rPr kumimoji="1" lang="en-US" altLang="ja-JP" sz="2200" dirty="0">
                <a:solidFill>
                  <a:schemeClr val="bg1">
                    <a:lumMod val="75000"/>
                  </a:schemeClr>
                </a:solidFill>
              </a:rPr>
              <a:t>FMO </a:t>
            </a:r>
            <a:r>
              <a:rPr kumimoji="1" lang="ja-JP" altLang="en-US" sz="2200" dirty="0">
                <a:solidFill>
                  <a:schemeClr val="bg1">
                    <a:lumMod val="75000"/>
                  </a:schemeClr>
                </a:solidFill>
              </a:rPr>
              <a:t>計算による相互作用エネルギー</a:t>
            </a:r>
            <a:endParaRPr kumimoji="1" lang="en-US" altLang="ja-JP" sz="2200" dirty="0">
              <a:solidFill>
                <a:schemeClr val="bg1">
                  <a:lumMod val="75000"/>
                </a:schemeClr>
              </a:solidFill>
            </a:endParaRPr>
          </a:p>
          <a:p>
            <a:pPr marL="502920" indent="-457200">
              <a:buSzPct val="100000"/>
              <a:buFont typeface="+mj-lt"/>
              <a:buAutoNum type="arabicPeriod"/>
            </a:pPr>
            <a:r>
              <a:rPr lang="en-US" altLang="ja-JP" sz="2200" dirty="0">
                <a:solidFill>
                  <a:srgbClr val="FF0000"/>
                </a:solidFill>
              </a:rPr>
              <a:t>ABINIT-MP </a:t>
            </a:r>
            <a:r>
              <a:rPr lang="ja-JP" altLang="en-US" sz="2200" dirty="0">
                <a:solidFill>
                  <a:srgbClr val="FF0000"/>
                </a:solidFill>
              </a:rPr>
              <a:t>で出力されるファイル</a:t>
            </a:r>
            <a:endParaRPr lang="en-US" altLang="ja-JP" sz="2200" dirty="0">
              <a:solidFill>
                <a:srgbClr val="FF0000"/>
              </a:solidFill>
            </a:endParaRPr>
          </a:p>
          <a:p>
            <a:pPr marL="502920" indent="-457200">
              <a:buSzPct val="100000"/>
              <a:buFont typeface="+mj-lt"/>
              <a:buAutoNum type="arabicPeriod"/>
            </a:pPr>
            <a:r>
              <a:rPr kumimoji="1" lang="en-US" altLang="ja-JP" sz="2200" dirty="0" err="1"/>
              <a:t>BioStation</a:t>
            </a:r>
            <a:r>
              <a:rPr kumimoji="1" lang="en-US" altLang="ja-JP" sz="2200" dirty="0"/>
              <a:t> Viewer </a:t>
            </a:r>
            <a:r>
              <a:rPr lang="ja-JP" altLang="en-US" sz="2200" dirty="0"/>
              <a:t>による相互作用エネルギーの抽出</a:t>
            </a:r>
            <a:endParaRPr lang="en-US" altLang="ja-JP" sz="2200" dirty="0"/>
          </a:p>
          <a:p>
            <a:pPr marL="502920" indent="-457200">
              <a:buSzPct val="100000"/>
              <a:buFont typeface="+mj-lt"/>
              <a:buAutoNum type="arabicPeriod"/>
            </a:pPr>
            <a:r>
              <a:rPr kumimoji="1" lang="en-US" altLang="ja-JP" sz="2200" dirty="0" err="1"/>
              <a:t>BioStation</a:t>
            </a:r>
            <a:r>
              <a:rPr kumimoji="1" lang="en-US" altLang="ja-JP" sz="2200" dirty="0"/>
              <a:t> Viewer </a:t>
            </a:r>
            <a:r>
              <a:rPr kumimoji="1" lang="ja-JP" altLang="en-US" sz="2200" dirty="0"/>
              <a:t>による相互作用エネルギーの解析</a:t>
            </a:r>
            <a:endParaRPr kumimoji="1" lang="en-US" altLang="ja-JP" sz="2200" dirty="0"/>
          </a:p>
          <a:p>
            <a:pPr marL="502920" indent="-457200">
              <a:buSzPct val="100000"/>
              <a:buFont typeface="+mj-lt"/>
              <a:buAutoNum type="arabicPeriod"/>
            </a:pPr>
            <a:r>
              <a:rPr lang="en-US" altLang="ja-JP" sz="2200" dirty="0" err="1"/>
              <a:t>BioStation</a:t>
            </a:r>
            <a:r>
              <a:rPr lang="en-US" altLang="ja-JP" sz="2200" dirty="0"/>
              <a:t> Viewer </a:t>
            </a:r>
            <a:r>
              <a:rPr lang="ja-JP" altLang="en-US" sz="2200" dirty="0"/>
              <a:t>を用いない相互作用エネルギーの抽出と解析</a:t>
            </a:r>
            <a:endParaRPr kumimoji="1" lang="ja-JP" altLang="en-US" sz="2200" dirty="0"/>
          </a:p>
        </p:txBody>
      </p:sp>
      <p:sp>
        <p:nvSpPr>
          <p:cNvPr id="5" name="スライド番号プレースホルダー 4">
            <a:extLst>
              <a:ext uri="{FF2B5EF4-FFF2-40B4-BE49-F238E27FC236}">
                <a16:creationId xmlns:a16="http://schemas.microsoft.com/office/drawing/2014/main" id="{DAB1A2C6-E410-8CA7-8162-B1AC45157900}"/>
              </a:ext>
            </a:extLst>
          </p:cNvPr>
          <p:cNvSpPr>
            <a:spLocks noGrp="1"/>
          </p:cNvSpPr>
          <p:nvPr>
            <p:ph type="sldNum" sz="quarter" idx="12"/>
          </p:nvPr>
        </p:nvSpPr>
        <p:spPr/>
        <p:txBody>
          <a:bodyPr/>
          <a:lstStyle/>
          <a:p>
            <a:fld id="{841E77BA-9784-44FD-97EA-FF142C44C1C8}" type="slidenum">
              <a:rPr kumimoji="1" lang="ja-JP" altLang="en-US" smtClean="0"/>
              <a:t>8</a:t>
            </a:fld>
            <a:endParaRPr kumimoji="1" lang="ja-JP" altLang="en-US"/>
          </a:p>
        </p:txBody>
      </p:sp>
    </p:spTree>
    <p:extLst>
      <p:ext uri="{BB962C8B-B14F-4D97-AF65-F5344CB8AC3E}">
        <p14:creationId xmlns:p14="http://schemas.microsoft.com/office/powerpoint/2010/main" val="390576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C5D15-BB16-29D9-01BB-65D06525E4FA}"/>
              </a:ext>
            </a:extLst>
          </p:cNvPr>
          <p:cNvSpPr>
            <a:spLocks noGrp="1"/>
          </p:cNvSpPr>
          <p:nvPr>
            <p:ph type="title"/>
          </p:nvPr>
        </p:nvSpPr>
        <p:spPr/>
        <p:txBody>
          <a:bodyPr/>
          <a:lstStyle/>
          <a:p>
            <a:r>
              <a:rPr kumimoji="1" lang="en-US" altLang="ja-JP" dirty="0"/>
              <a:t>ABINIT-MP </a:t>
            </a:r>
            <a:r>
              <a:rPr kumimoji="1" lang="ja-JP" altLang="en-US" dirty="0"/>
              <a:t>で出力されるファイル</a:t>
            </a:r>
            <a:r>
              <a:rPr kumimoji="1" lang="en-US" altLang="ja-JP" dirty="0"/>
              <a:t>: </a:t>
            </a:r>
            <a:r>
              <a:rPr kumimoji="1" lang="ja-JP" altLang="en-US" dirty="0"/>
              <a:t>ログファイル</a:t>
            </a:r>
          </a:p>
        </p:txBody>
      </p:sp>
      <p:sp>
        <p:nvSpPr>
          <p:cNvPr id="3" name="コンテンツ プレースホルダー 2">
            <a:extLst>
              <a:ext uri="{FF2B5EF4-FFF2-40B4-BE49-F238E27FC236}">
                <a16:creationId xmlns:a16="http://schemas.microsoft.com/office/drawing/2014/main" id="{2954D888-D4CC-51DB-851D-9F8C095EF983}"/>
              </a:ext>
            </a:extLst>
          </p:cNvPr>
          <p:cNvSpPr>
            <a:spLocks noGrp="1"/>
          </p:cNvSpPr>
          <p:nvPr>
            <p:ph sz="half" idx="1"/>
          </p:nvPr>
        </p:nvSpPr>
        <p:spPr>
          <a:xfrm>
            <a:off x="396548" y="1451294"/>
            <a:ext cx="11341359" cy="5102058"/>
          </a:xfrm>
        </p:spPr>
        <p:txBody>
          <a:bodyPr>
            <a:normAutofit/>
          </a:bodyPr>
          <a:lstStyle/>
          <a:p>
            <a:r>
              <a:rPr kumimoji="1" lang="en-US" altLang="ja-JP" sz="1800" dirty="0"/>
              <a:t>1 </a:t>
            </a:r>
            <a:r>
              <a:rPr kumimoji="1" lang="ja-JP" altLang="en-US" sz="1800" dirty="0"/>
              <a:t>行目以降</a:t>
            </a:r>
            <a:r>
              <a:rPr kumimoji="1" lang="en-US" altLang="ja-JP" sz="1800" dirty="0"/>
              <a:t>: </a:t>
            </a:r>
            <a:r>
              <a:rPr kumimoji="1" lang="ja-JP" altLang="en-US" sz="1800" dirty="0"/>
              <a:t>ヘッダ行</a:t>
            </a:r>
            <a:endParaRPr kumimoji="1" lang="en-US" altLang="ja-JP" sz="1800" dirty="0"/>
          </a:p>
          <a:p>
            <a:r>
              <a:rPr lang="en-US" altLang="ja-JP" sz="1800" dirty="0"/>
              <a:t>"</a:t>
            </a:r>
            <a:r>
              <a:rPr kumimoji="1" lang="en-US" altLang="ja-JP" sz="1800" b="1" dirty="0">
                <a:latin typeface="Courier New" panose="02070309020205020404" pitchFamily="49" charset="0"/>
                <a:cs typeface="Courier New" panose="02070309020205020404" pitchFamily="49" charset="0"/>
              </a:rPr>
              <a:t>## READ NAMELIST</a:t>
            </a:r>
            <a:r>
              <a:rPr lang="en-US" altLang="ja-JP" sz="1800" dirty="0"/>
              <a:t>" </a:t>
            </a:r>
            <a:r>
              <a:rPr lang="ja-JP" altLang="en-US" sz="1800" dirty="0"/>
              <a:t>行以降</a:t>
            </a:r>
            <a:r>
              <a:rPr lang="en-US" altLang="ja-JP" sz="1800" dirty="0"/>
              <a:t>:  </a:t>
            </a:r>
            <a:r>
              <a:rPr lang="ja-JP" altLang="en-US" sz="1800" dirty="0"/>
              <a:t>計算に使用されるパラメータ</a:t>
            </a:r>
            <a:endParaRPr lang="en-US" altLang="ja-JP" sz="1800" dirty="0"/>
          </a:p>
          <a:p>
            <a:r>
              <a:rPr lang="en-US" altLang="ja-JP" sz="1800" dirty="0"/>
              <a:t>"</a:t>
            </a:r>
            <a:r>
              <a:rPr lang="en-US" altLang="ja-JP" sz="1800" b="1" dirty="0">
                <a:latin typeface="Courier New" panose="02070309020205020404" pitchFamily="49" charset="0"/>
                <a:cs typeface="Courier New" panose="02070309020205020404" pitchFamily="49" charset="0"/>
              </a:rPr>
              <a:t>## MOLECULE AND FRAGMENT INFORMATION</a:t>
            </a:r>
            <a:r>
              <a:rPr lang="en-US" altLang="ja-JP" sz="1800" dirty="0"/>
              <a:t>" </a:t>
            </a:r>
            <a:r>
              <a:rPr lang="ja-JP" altLang="en-US" sz="1800" dirty="0"/>
              <a:t>行以降</a:t>
            </a:r>
            <a:r>
              <a:rPr lang="en-US" altLang="ja-JP" sz="1800" dirty="0"/>
              <a:t>: </a:t>
            </a:r>
          </a:p>
          <a:p>
            <a:pPr lvl="1"/>
            <a:r>
              <a:rPr lang="ja-JP" altLang="en-US" sz="1800" dirty="0"/>
              <a:t>原子情報 </a:t>
            </a:r>
            <a:r>
              <a:rPr lang="en-US" altLang="ja-JP" sz="1800" dirty="0"/>
              <a:t>(</a:t>
            </a:r>
            <a:r>
              <a:rPr lang="ja-JP" altLang="en-US" sz="1800" dirty="0"/>
              <a:t>元素、座標</a:t>
            </a:r>
            <a:r>
              <a:rPr lang="en-US" altLang="ja-JP" sz="1800" dirty="0"/>
              <a:t>)</a:t>
            </a:r>
          </a:p>
          <a:p>
            <a:pPr lvl="1"/>
            <a:r>
              <a:rPr lang="ja-JP" altLang="en-US" sz="1800" dirty="0"/>
              <a:t>フラグメント情報</a:t>
            </a:r>
            <a:r>
              <a:rPr lang="en-US" altLang="ja-JP" sz="1800" dirty="0"/>
              <a:t> (</a:t>
            </a:r>
            <a:r>
              <a:rPr lang="ja-JP" altLang="en-US" sz="1800" dirty="0"/>
              <a:t>電荷、フラグメント構成原子インデックス、</a:t>
            </a:r>
            <a:r>
              <a:rPr lang="en-US" altLang="ja-JP" sz="1800" dirty="0"/>
              <a:t>BDA/BAA)</a:t>
            </a:r>
          </a:p>
          <a:p>
            <a:r>
              <a:rPr lang="en-US" altLang="ja-JP" sz="1800" dirty="0"/>
              <a:t>"</a:t>
            </a:r>
            <a:r>
              <a:rPr lang="en-US" altLang="ja-JP" sz="1800" b="1" dirty="0">
                <a:latin typeface="Courier New" panose="02070309020205020404" pitchFamily="49" charset="0"/>
                <a:cs typeface="Courier New" panose="02070309020205020404" pitchFamily="49" charset="0"/>
              </a:rPr>
              <a:t>## MONOMER SELF CONSISTENT CHARGE PROCEDURE</a:t>
            </a:r>
            <a:r>
              <a:rPr lang="en-US" altLang="ja-JP" sz="1800" dirty="0"/>
              <a:t>" </a:t>
            </a:r>
            <a:r>
              <a:rPr lang="ja-JP" altLang="en-US" sz="1800" dirty="0"/>
              <a:t>行以降</a:t>
            </a:r>
            <a:r>
              <a:rPr lang="en-US" altLang="ja-JP" sz="1800" dirty="0"/>
              <a:t>: </a:t>
            </a:r>
          </a:p>
          <a:p>
            <a:pPr marL="274320" lvl="1" indent="0">
              <a:buNone/>
            </a:pPr>
            <a:r>
              <a:rPr lang="ja-JP" altLang="en-US" sz="1800" dirty="0"/>
              <a:t>フラグメント単体の計算結果</a:t>
            </a:r>
            <a:endParaRPr lang="en-US" altLang="ja-JP" sz="1800" dirty="0"/>
          </a:p>
          <a:p>
            <a:r>
              <a:rPr lang="en-US" altLang="ja-JP" sz="1800" dirty="0"/>
              <a:t>"</a:t>
            </a:r>
            <a:r>
              <a:rPr lang="en-US" altLang="ja-JP" sz="1800" b="1" dirty="0">
                <a:latin typeface="Courier New" panose="02070309020205020404" pitchFamily="49" charset="0"/>
                <a:cs typeface="Courier New" panose="02070309020205020404" pitchFamily="49" charset="0"/>
              </a:rPr>
              <a:t>## DIMER SCF AND MP2</a:t>
            </a:r>
            <a:r>
              <a:rPr lang="en-US" altLang="ja-JP" sz="1800" dirty="0"/>
              <a:t>" </a:t>
            </a:r>
            <a:r>
              <a:rPr lang="ja-JP" altLang="en-US" sz="1800" dirty="0"/>
              <a:t>行以降</a:t>
            </a:r>
            <a:r>
              <a:rPr lang="en-US" altLang="ja-JP" sz="1800" dirty="0"/>
              <a:t>: </a:t>
            </a:r>
            <a:r>
              <a:rPr lang="ja-JP" altLang="en-US" sz="1800" dirty="0"/>
              <a:t>フラグメント間の計算</a:t>
            </a:r>
            <a:endParaRPr lang="en-US" altLang="ja-JP" sz="1800" dirty="0"/>
          </a:p>
          <a:p>
            <a:r>
              <a:rPr lang="en-US" altLang="ja-JP" sz="1800" dirty="0"/>
              <a:t>"</a:t>
            </a:r>
            <a:r>
              <a:rPr lang="en-US" altLang="ja-JP" sz="1800" b="1" dirty="0">
                <a:latin typeface="Courier New" panose="02070309020205020404" pitchFamily="49" charset="0"/>
                <a:cs typeface="Courier New" panose="02070309020205020404" pitchFamily="49" charset="0"/>
              </a:rPr>
              <a:t>## MP2-IFIE</a:t>
            </a:r>
            <a:r>
              <a:rPr lang="en-US" altLang="ja-JP" sz="1800" dirty="0"/>
              <a:t>" </a:t>
            </a:r>
            <a:r>
              <a:rPr lang="ja-JP" altLang="en-US" sz="1800" dirty="0"/>
              <a:t>行以降</a:t>
            </a:r>
            <a:r>
              <a:rPr lang="en-US" altLang="ja-JP" sz="1800" dirty="0"/>
              <a:t>: </a:t>
            </a:r>
            <a:r>
              <a:rPr lang="ja-JP" altLang="en-US" sz="1800" dirty="0"/>
              <a:t>フラグメント間の </a:t>
            </a:r>
            <a:r>
              <a:rPr lang="en-US" altLang="ja-JP" sz="1800" dirty="0"/>
              <a:t>HF </a:t>
            </a:r>
            <a:r>
              <a:rPr lang="ja-JP" altLang="en-US" sz="1800" dirty="0"/>
              <a:t>や </a:t>
            </a:r>
            <a:r>
              <a:rPr lang="en-US" altLang="ja-JP" sz="1800" dirty="0"/>
              <a:t>MP2 </a:t>
            </a:r>
            <a:r>
              <a:rPr lang="ja-JP" altLang="en-US" sz="1800" dirty="0"/>
              <a:t>エネルギー</a:t>
            </a:r>
            <a:endParaRPr lang="en-US" altLang="ja-JP" sz="1800" dirty="0"/>
          </a:p>
          <a:p>
            <a:r>
              <a:rPr lang="en-US" altLang="ja-JP" sz="1800" dirty="0"/>
              <a:t>"</a:t>
            </a:r>
            <a:r>
              <a:rPr lang="en-US" altLang="ja-JP" sz="1800" b="1" dirty="0">
                <a:latin typeface="Courier New" panose="02070309020205020404" pitchFamily="49" charset="0"/>
                <a:cs typeface="Courier New" panose="02070309020205020404" pitchFamily="49" charset="0"/>
              </a:rPr>
              <a:t>## PIEDA</a:t>
            </a:r>
            <a:r>
              <a:rPr lang="en-US" altLang="ja-JP" sz="1800" dirty="0"/>
              <a:t>" </a:t>
            </a:r>
            <a:r>
              <a:rPr lang="ja-JP" altLang="en-US" sz="1800" dirty="0"/>
              <a:t>行以降</a:t>
            </a:r>
            <a:r>
              <a:rPr lang="en-US" altLang="ja-JP" sz="1800" dirty="0"/>
              <a:t>: PIEDA </a:t>
            </a:r>
            <a:r>
              <a:rPr lang="ja-JP" altLang="en-US" sz="1800" dirty="0"/>
              <a:t>によってエネルギー分割されたフラグメント間の相互作用エネルギー</a:t>
            </a:r>
            <a:endParaRPr lang="en-US" altLang="ja-JP" sz="1800" dirty="0"/>
          </a:p>
          <a:p>
            <a:r>
              <a:rPr lang="en-US" altLang="ja-JP" sz="1800" dirty="0"/>
              <a:t>"</a:t>
            </a:r>
            <a:r>
              <a:rPr lang="en-US" altLang="ja-JP" sz="1800" b="1" dirty="0">
                <a:latin typeface="Courier New" panose="02070309020205020404" pitchFamily="49" charset="0"/>
                <a:cs typeface="Courier New" panose="02070309020205020404" pitchFamily="49" charset="0"/>
              </a:rPr>
              <a:t>## </a:t>
            </a:r>
            <a:r>
              <a:rPr lang="en-US" altLang="ja-JP" sz="1800" b="1" dirty="0" err="1">
                <a:latin typeface="Courier New" panose="02070309020205020404" pitchFamily="49" charset="0"/>
                <a:cs typeface="Courier New" panose="02070309020205020404" pitchFamily="49" charset="0"/>
              </a:rPr>
              <a:t>Mulliken</a:t>
            </a:r>
            <a:r>
              <a:rPr lang="en-US" altLang="ja-JP" sz="1800" b="1" dirty="0">
                <a:latin typeface="Courier New" panose="02070309020205020404" pitchFamily="49" charset="0"/>
                <a:cs typeface="Courier New" panose="02070309020205020404" pitchFamily="49" charset="0"/>
              </a:rPr>
              <a:t> atomic population</a:t>
            </a:r>
            <a:r>
              <a:rPr lang="en-US" altLang="ja-JP" sz="1800" dirty="0"/>
              <a:t>" </a:t>
            </a:r>
            <a:r>
              <a:rPr lang="ja-JP" altLang="en-US" sz="1800" dirty="0"/>
              <a:t>以降</a:t>
            </a:r>
            <a:r>
              <a:rPr lang="en-US" altLang="ja-JP" sz="1800" dirty="0"/>
              <a:t>: </a:t>
            </a:r>
            <a:r>
              <a:rPr lang="ja-JP" altLang="en-US" sz="1800" dirty="0"/>
              <a:t>原子電荷</a:t>
            </a:r>
            <a:endParaRPr lang="en-US" altLang="ja-JP" sz="1800" dirty="0"/>
          </a:p>
        </p:txBody>
      </p:sp>
      <p:sp>
        <p:nvSpPr>
          <p:cNvPr id="5" name="スライド番号プレースホルダー 4">
            <a:extLst>
              <a:ext uri="{FF2B5EF4-FFF2-40B4-BE49-F238E27FC236}">
                <a16:creationId xmlns:a16="http://schemas.microsoft.com/office/drawing/2014/main" id="{F47F86E6-EA13-CFA8-45C4-4C5C79F17436}"/>
              </a:ext>
            </a:extLst>
          </p:cNvPr>
          <p:cNvSpPr>
            <a:spLocks noGrp="1"/>
          </p:cNvSpPr>
          <p:nvPr>
            <p:ph type="sldNum" sz="quarter" idx="12"/>
          </p:nvPr>
        </p:nvSpPr>
        <p:spPr/>
        <p:txBody>
          <a:bodyPr/>
          <a:lstStyle/>
          <a:p>
            <a:fld id="{841E77BA-9784-44FD-97EA-FF142C44C1C8}" type="slidenum">
              <a:rPr kumimoji="1" lang="ja-JP" altLang="en-US" smtClean="0"/>
              <a:t>9</a:t>
            </a:fld>
            <a:endParaRPr kumimoji="1" lang="ja-JP" altLang="en-US"/>
          </a:p>
        </p:txBody>
      </p:sp>
      <p:sp>
        <p:nvSpPr>
          <p:cNvPr id="7" name="テキスト ボックス 6">
            <a:extLst>
              <a:ext uri="{FF2B5EF4-FFF2-40B4-BE49-F238E27FC236}">
                <a16:creationId xmlns:a16="http://schemas.microsoft.com/office/drawing/2014/main" id="{CBF986DD-9170-6990-FD3C-095CFB0AC583}"/>
              </a:ext>
            </a:extLst>
          </p:cNvPr>
          <p:cNvSpPr txBox="1"/>
          <p:nvPr/>
        </p:nvSpPr>
        <p:spPr>
          <a:xfrm>
            <a:off x="396548" y="951655"/>
            <a:ext cx="11171868" cy="400110"/>
          </a:xfrm>
          <a:prstGeom prst="rect">
            <a:avLst/>
          </a:prstGeom>
          <a:noFill/>
        </p:spPr>
        <p:txBody>
          <a:bodyPr wrap="square" rtlCol="0">
            <a:spAutoFit/>
          </a:bodyPr>
          <a:lstStyle/>
          <a:p>
            <a:pPr algn="l"/>
            <a:r>
              <a:rPr kumimoji="1" lang="en-US" altLang="ja-JP" sz="2000" dirty="0">
                <a:latin typeface="Noto Sans CJK JP Regular" panose="020B0500000000000000" pitchFamily="34" charset="-128"/>
                <a:ea typeface="Noto Sans CJK JP Regular" panose="020B0500000000000000" pitchFamily="34" charset="-128"/>
              </a:rPr>
              <a:t>ABINIT-MP </a:t>
            </a:r>
            <a:r>
              <a:rPr kumimoji="1" lang="ja-JP" altLang="en-US" sz="2000" dirty="0">
                <a:latin typeface="Noto Sans CJK JP Regular" panose="020B0500000000000000" pitchFamily="34" charset="-128"/>
                <a:ea typeface="Noto Sans CJK JP Regular" panose="020B0500000000000000" pitchFamily="34" charset="-128"/>
              </a:rPr>
              <a:t>の標準出力を保存したテキストファイル </a:t>
            </a:r>
          </a:p>
        </p:txBody>
      </p:sp>
    </p:spTree>
    <p:extLst>
      <p:ext uri="{BB962C8B-B14F-4D97-AF65-F5344CB8AC3E}">
        <p14:creationId xmlns:p14="http://schemas.microsoft.com/office/powerpoint/2010/main" val="3228388501"/>
      </p:ext>
    </p:extLst>
  </p:cSld>
  <p:clrMapOvr>
    <a:masterClrMapping/>
  </p:clrMapOvr>
</p:sld>
</file>

<file path=ppt/theme/theme1.xml><?xml version="1.0" encoding="utf-8"?>
<a:theme xmlns:a="http://schemas.openxmlformats.org/drawingml/2006/main" name="基礎">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spDef>
      <a:spPr>
        <a:ln w="28575">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28575">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kumimoji="1" sz="2000" dirty="0" smtClean="0">
            <a:latin typeface="Noto Sans CJK JP Regular" panose="020B0500000000000000" pitchFamily="34" charset="-128"/>
            <a:ea typeface="Noto Sans CJK JP Regular" panose="020B0500000000000000" pitchFamily="34" charset="-128"/>
          </a:defRPr>
        </a:defPPr>
      </a:lstStyle>
    </a:txDef>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TM03457444[[fn=基礎]]</Template>
  <TotalTime>6043</TotalTime>
  <Words>2856</Words>
  <Application>Microsoft Office PowerPoint</Application>
  <PresentationFormat>ワイド画面</PresentationFormat>
  <Paragraphs>359</Paragraphs>
  <Slides>25</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Noto Sans CJK JP Black</vt:lpstr>
      <vt:lpstr>Noto Sans CJK JP Bold</vt:lpstr>
      <vt:lpstr>Noto Sans CJK JP Regular</vt:lpstr>
      <vt:lpstr>游ゴシック</vt:lpstr>
      <vt:lpstr>Arial</vt:lpstr>
      <vt:lpstr>Cambria Math</vt:lpstr>
      <vt:lpstr>Corbel</vt:lpstr>
      <vt:lpstr>Courier New</vt:lpstr>
      <vt:lpstr>基礎</vt:lpstr>
      <vt:lpstr>2024 年度  オンライン FMODD スタートアップ講習会 (5)  FMO 計算結果の解析</vt:lpstr>
      <vt:lpstr>本講義の事前準備</vt:lpstr>
      <vt:lpstr>BioStation Viewer の既知の問題</vt:lpstr>
      <vt:lpstr>本講義の目的</vt:lpstr>
      <vt:lpstr>本講義の流れ</vt:lpstr>
      <vt:lpstr>FMO 計算における相互作用エネルギー</vt:lpstr>
      <vt:lpstr>FMO 計算における相互作用エネルギーの構成</vt:lpstr>
      <vt:lpstr>本講義の流れ</vt:lpstr>
      <vt:lpstr>ABINIT-MP で出力されるファイル: ログファイル</vt:lpstr>
      <vt:lpstr>ABINIT-MP で出力されるファイル: CPF ファイル (1/2)</vt:lpstr>
      <vt:lpstr>ABINIT-MP で出力されるファイル: CPF ファイル (2/2)</vt:lpstr>
      <vt:lpstr>本講義の流れ</vt:lpstr>
      <vt:lpstr>BioStation Viewer の基本操作</vt:lpstr>
      <vt:lpstr>BioStation Viewer による相互作用エネルギーの抽出 (1/2)</vt:lpstr>
      <vt:lpstr>BioStation Viewer による相互作用エネルギーの抽出 (2/2)</vt:lpstr>
      <vt:lpstr>本講義の流れ</vt:lpstr>
      <vt:lpstr>BioStation Viewer による相互作用エネルギーの解析 (1/5)</vt:lpstr>
      <vt:lpstr>BioStation Viewer による相互作用エネルギーの解析 (2/5)</vt:lpstr>
      <vt:lpstr>BioStation Viewer による相互作用エネルギーの解析 (3/5)</vt:lpstr>
      <vt:lpstr>BioStation Viewer による相互作用エネルギーの解析 (4/5)</vt:lpstr>
      <vt:lpstr>BioStation Viewer による相互作用エネルギーの解析 (5/5)</vt:lpstr>
      <vt:lpstr>本講義の流れ</vt:lpstr>
      <vt:lpstr>BioStation Viewer を用いないエネルギーの抽出と解析 (1/2)</vt:lpstr>
      <vt:lpstr>BioStation Viewer を用いないエネルギーの抽出と解析 (1/2)</vt:lpstr>
      <vt:lpstr>本講義のまとめ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Ohyama Tatsuya</dc:creator>
  <cp:lastModifiedBy>Tatsuya Ohyama</cp:lastModifiedBy>
  <cp:revision>350</cp:revision>
  <cp:lastPrinted>2022-06-25T06:41:10Z</cp:lastPrinted>
  <dcterms:created xsi:type="dcterms:W3CDTF">2022-06-10T01:56:07Z</dcterms:created>
  <dcterms:modified xsi:type="dcterms:W3CDTF">2024-06-17T01:58:32Z</dcterms:modified>
</cp:coreProperties>
</file>